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7" r:id="rId5"/>
    <p:sldId id="261" r:id="rId6"/>
    <p:sldId id="262" r:id="rId7"/>
    <p:sldId id="263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F1F"/>
    <a:srgbClr val="04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9" autoAdjust="0"/>
  </p:normalViewPr>
  <p:slideViewPr>
    <p:cSldViewPr>
      <p:cViewPr>
        <p:scale>
          <a:sx n="70" d="100"/>
          <a:sy n="70" d="100"/>
        </p:scale>
        <p:origin x="-138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DOSIS PERTAMA 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/>
              <a:t>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1.967.772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2.452.517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058F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80.23 %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3"/>
            <a:ext cx="4499992" cy="393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9" y="2636912"/>
            <a:ext cx="4648797" cy="42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1143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DOSIS KEDUA 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3296" y="1706508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1.365.536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380" y="1635070"/>
            <a:ext cx="3000396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55.68  %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992" y="1633930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2.452.517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73" y="2644477"/>
            <a:ext cx="4200525" cy="414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46" y="2492896"/>
            <a:ext cx="4807070" cy="436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</a:t>
            </a:r>
            <a:r>
              <a:rPr lang="en-US" sz="3100" b="1" dirty="0" smtClean="0">
                <a:solidFill>
                  <a:srgbClr val="92D050"/>
                </a:solidFill>
              </a:rPr>
              <a:t>BOOSTER 1</a:t>
            </a:r>
            <a:br>
              <a:rPr lang="en-US" sz="3100" b="1" dirty="0" smtClean="0">
                <a:solidFill>
                  <a:srgbClr val="92D05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327.958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2.452.517 JIWA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18.01 %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816424" cy="397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5076825" cy="411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7" y="260648"/>
            <a:ext cx="8229600" cy="1143000"/>
          </a:xfrm>
          <a:solidFill>
            <a:schemeClr val="bg2">
              <a:lumMod val="5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</a:t>
            </a:r>
            <a:r>
              <a:rPr lang="en-US" sz="3100" b="1" dirty="0" smtClean="0">
                <a:solidFill>
                  <a:srgbClr val="92D050"/>
                </a:solidFill>
              </a:rPr>
              <a:t>BOOSTER 2</a:t>
            </a:r>
            <a:br>
              <a:rPr lang="en-US" sz="3100" b="1" dirty="0" smtClean="0">
                <a:solidFill>
                  <a:srgbClr val="92D05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6,854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2.452.517 JIWA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0.499 %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53" y="3000374"/>
            <a:ext cx="3965327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512445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1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26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16088</TotalTime>
  <Words>76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CAPAIAN VAKSINASI COVID 19 DOSIS PERTAMA  PROVINSI SULAWESI TENGAH UPDATE PUKUL 16.00 WITA;  04 JUNI 2023</vt:lpstr>
      <vt:lpstr>CAPAIAN VAKSINASI COVID 19 DOSIS KEDUA  PROVINSI SULAWESI TENGAH UPDATE PUKUL 16.00 WITA; 04 JUNI 2023</vt:lpstr>
      <vt:lpstr>CAPAIAN VAKSINASI COVID 19 BOOSTER 1 PROVINSI SULAWESI TENGAH UPDATE PUKUL 16.00 WITA; 04 JUNI 2023</vt:lpstr>
      <vt:lpstr>CAPAIAN VAKSINASI COVID 19 BOOSTER 2 PROVINSI SULAWESI TENGAH UPDATE PUKUL 16.00 WITA; 04 JUNI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682</cp:revision>
  <dcterms:created xsi:type="dcterms:W3CDTF">2022-07-13T06:58:46Z</dcterms:created>
  <dcterms:modified xsi:type="dcterms:W3CDTF">2023-06-06T11:07:11Z</dcterms:modified>
</cp:coreProperties>
</file>