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67" r:id="rId5"/>
    <p:sldId id="261" r:id="rId6"/>
    <p:sldId id="262" r:id="rId7"/>
    <p:sldId id="263" r:id="rId8"/>
    <p:sldId id="265" r:id="rId9"/>
    <p:sldId id="268" r:id="rId10"/>
    <p:sldId id="26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8F1F"/>
    <a:srgbClr val="047E1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639" autoAdjust="0"/>
  </p:normalViewPr>
  <p:slideViewPr>
    <p:cSldViewPr>
      <p:cViewPr>
        <p:scale>
          <a:sx n="70" d="100"/>
          <a:sy n="70" d="100"/>
        </p:scale>
        <p:origin x="-1386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C67E45-6252-42F5-BD8B-4EC1F0BA8BFC}" type="datetimeFigureOut">
              <a:rPr lang="en-US" smtClean="0"/>
              <a:pPr/>
              <a:t>6/6/2023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0DDDED-80FF-46EB-91AB-6BF376C507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  <a:effectLst>
            <a:outerShdw blurRad="50800" dist="50800" dir="5400000" algn="ctr" rotWithShape="0">
              <a:schemeClr val="accent3">
                <a:lumMod val="5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chemeClr val="bg1"/>
                </a:solidFill>
              </a:rPr>
              <a:t>CAPAIAN VAKSINASI COVID 19 DOSIS PERTAMA </a:t>
            </a:r>
            <a:br>
              <a:rPr lang="en-US" sz="2700" b="1" dirty="0" smtClean="0">
                <a:solidFill>
                  <a:schemeClr val="bg1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</a:rPr>
              <a:t>PROVINSI SULAWESI TENGAH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UPDATE PUKUL 16.00 WITA; </a:t>
            </a:r>
            <a:r>
              <a:rPr lang="en-US" sz="1600" dirty="0"/>
              <a:t> </a:t>
            </a:r>
            <a:r>
              <a:rPr lang="en-US" sz="1600" dirty="0" smtClean="0"/>
              <a:t>04 </a:t>
            </a:r>
            <a:r>
              <a:rPr lang="en-US" sz="1600" dirty="0" smtClean="0"/>
              <a:t>JUNI 2023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785786" y="1643050"/>
            <a:ext cx="2428892" cy="71438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JUMLAH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1.967.786  </a:t>
            </a:r>
            <a:r>
              <a:rPr lang="en-US" sz="1400" b="1" dirty="0" smtClean="0">
                <a:solidFill>
                  <a:schemeClr val="tx1"/>
                </a:solidFill>
              </a:rPr>
              <a:t>JIWA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8992" y="1500174"/>
            <a:ext cx="1714512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SASARAN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2.452.517 JIWA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86380" y="1571612"/>
            <a:ext cx="3000396" cy="785818"/>
          </a:xfrm>
          <a:prstGeom prst="rect">
            <a:avLst/>
          </a:prstGeom>
          <a:solidFill>
            <a:srgbClr val="058F1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PERSENTASE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80.24 </a:t>
            </a:r>
            <a:r>
              <a:rPr lang="en-US" sz="1400" b="1" dirty="0" smtClean="0">
                <a:solidFill>
                  <a:schemeClr val="tx1"/>
                </a:solidFill>
              </a:rPr>
              <a:t>%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924943"/>
            <a:ext cx="4499992" cy="39330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852936"/>
            <a:ext cx="4644008" cy="37790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8864" y="332656"/>
            <a:ext cx="8229600" cy="1143000"/>
          </a:xfrm>
          <a:solidFill>
            <a:schemeClr val="accent6">
              <a:lumMod val="60000"/>
              <a:lumOff val="40000"/>
            </a:schemeClr>
          </a:solidFill>
          <a:effectLst>
            <a:outerShdw blurRad="50800" dist="50800" dir="5400000" algn="ctr" rotWithShape="0">
              <a:schemeClr val="accent3">
                <a:lumMod val="5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chemeClr val="bg1"/>
                </a:solidFill>
              </a:rPr>
              <a:t>CAPAIAN VAKSINASI COVID 19 DOSIS KEDUA </a:t>
            </a:r>
            <a:br>
              <a:rPr lang="en-US" sz="2700" b="1" dirty="0" smtClean="0">
                <a:solidFill>
                  <a:schemeClr val="bg1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</a:rPr>
              <a:t>PROVINSI SULAWESI TENGAH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UPDATE PUKUL 16.00 WITA; </a:t>
            </a:r>
            <a:r>
              <a:rPr lang="en-US" sz="1600" dirty="0" smtClean="0"/>
              <a:t>04 </a:t>
            </a:r>
            <a:r>
              <a:rPr lang="en-US" sz="1600" dirty="0" smtClean="0"/>
              <a:t>JUNI 2023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783296" y="1706508"/>
            <a:ext cx="2428892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JUMLAH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1.360.567  </a:t>
            </a:r>
            <a:r>
              <a:rPr lang="en-US" sz="1400" b="1" dirty="0" smtClean="0">
                <a:solidFill>
                  <a:schemeClr val="tx1"/>
                </a:solidFill>
              </a:rPr>
              <a:t>JIWA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286380" y="1635070"/>
            <a:ext cx="3000396" cy="785818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PERSENTASE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55.68  %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28992" y="1633930"/>
            <a:ext cx="1714512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SASARAN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2.452.517 JIWA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5673" y="2644477"/>
            <a:ext cx="4200525" cy="41497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9905" y="2492896"/>
            <a:ext cx="4895578" cy="421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2">
              <a:lumMod val="60000"/>
              <a:lumOff val="40000"/>
            </a:schemeClr>
          </a:solidFill>
          <a:effectLst>
            <a:outerShdw blurRad="50800" dist="50800" dir="5400000" algn="ctr" rotWithShape="0">
              <a:schemeClr val="accent3">
                <a:lumMod val="5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chemeClr val="bg1"/>
                </a:solidFill>
              </a:rPr>
              <a:t>CAPAIAN VAKSINASI COVID 19 </a:t>
            </a:r>
            <a:r>
              <a:rPr lang="en-US" sz="3100" b="1" dirty="0" smtClean="0">
                <a:solidFill>
                  <a:srgbClr val="92D050"/>
                </a:solidFill>
              </a:rPr>
              <a:t>BOOSTER 1</a:t>
            </a:r>
            <a:br>
              <a:rPr lang="en-US" sz="3100" b="1" dirty="0" smtClean="0">
                <a:solidFill>
                  <a:srgbClr val="92D050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</a:rPr>
              <a:t>PROVINSI SULAWESI TENGAH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UPDATE PUKUL 16.00 WITA; </a:t>
            </a:r>
            <a:r>
              <a:rPr lang="en-US" sz="1600" dirty="0" smtClean="0"/>
              <a:t>04 </a:t>
            </a:r>
            <a:r>
              <a:rPr lang="en-US" sz="1600" dirty="0" smtClean="0"/>
              <a:t>JUNI 2023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785786" y="1643050"/>
            <a:ext cx="2428892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JUMLAH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328.065  </a:t>
            </a:r>
            <a:r>
              <a:rPr lang="en-US" sz="1400" b="1" dirty="0" smtClean="0">
                <a:solidFill>
                  <a:schemeClr val="tx1"/>
                </a:solidFill>
              </a:rPr>
              <a:t>JIWA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8992" y="1500174"/>
            <a:ext cx="1714512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SASARAN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2.452.517 JIWA</a:t>
            </a:r>
          </a:p>
        </p:txBody>
      </p:sp>
      <p:sp>
        <p:nvSpPr>
          <p:cNvPr id="8" name="Rectangle 7"/>
          <p:cNvSpPr/>
          <p:nvPr/>
        </p:nvSpPr>
        <p:spPr>
          <a:xfrm>
            <a:off x="5286380" y="1571612"/>
            <a:ext cx="3000396" cy="785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PERSENTASE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18.01 %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2040" y="2852936"/>
            <a:ext cx="3816424" cy="39792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2564904"/>
            <a:ext cx="4788024" cy="4200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9207" y="260648"/>
            <a:ext cx="8229600" cy="1143000"/>
          </a:xfrm>
          <a:solidFill>
            <a:schemeClr val="bg2">
              <a:lumMod val="50000"/>
            </a:schemeClr>
          </a:solidFill>
          <a:effectLst>
            <a:outerShdw blurRad="50800" dist="50800" dir="5400000" algn="ctr" rotWithShape="0">
              <a:schemeClr val="accent3">
                <a:lumMod val="50000"/>
              </a:schemeClr>
            </a:outerShdw>
          </a:effectLst>
        </p:spPr>
        <p:txBody>
          <a:bodyPr>
            <a:normAutofit fontScale="90000"/>
          </a:bodyPr>
          <a:lstStyle/>
          <a:p>
            <a:r>
              <a:rPr lang="en-US" sz="2700" b="1" dirty="0" smtClean="0">
                <a:solidFill>
                  <a:schemeClr val="bg1"/>
                </a:solidFill>
              </a:rPr>
              <a:t>CAPAIAN VAKSINASI COVID 19 </a:t>
            </a:r>
            <a:r>
              <a:rPr lang="en-US" sz="3100" b="1" dirty="0" smtClean="0">
                <a:solidFill>
                  <a:srgbClr val="92D050"/>
                </a:solidFill>
              </a:rPr>
              <a:t>BOOSTER 2</a:t>
            </a:r>
            <a:br>
              <a:rPr lang="en-US" sz="3100" b="1" dirty="0" smtClean="0">
                <a:solidFill>
                  <a:srgbClr val="92D050"/>
                </a:solidFill>
              </a:rPr>
            </a:br>
            <a:r>
              <a:rPr lang="en-US" sz="2700" b="1" dirty="0" smtClean="0">
                <a:solidFill>
                  <a:schemeClr val="bg1"/>
                </a:solidFill>
              </a:rPr>
              <a:t>PROVINSI SULAWESI TENGAH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600" dirty="0" smtClean="0"/>
              <a:t>UPDATE PUKUL 16.00 WITA; </a:t>
            </a:r>
            <a:r>
              <a:rPr lang="en-US" sz="1600" dirty="0" smtClean="0"/>
              <a:t>05 </a:t>
            </a:r>
            <a:r>
              <a:rPr lang="en-US" sz="1600" dirty="0" smtClean="0"/>
              <a:t>JUNI 2023</a:t>
            </a:r>
            <a:endParaRPr lang="en-US" sz="1600" dirty="0"/>
          </a:p>
        </p:txBody>
      </p:sp>
      <p:sp>
        <p:nvSpPr>
          <p:cNvPr id="6" name="Rectangle 5"/>
          <p:cNvSpPr/>
          <p:nvPr/>
        </p:nvSpPr>
        <p:spPr>
          <a:xfrm>
            <a:off x="785786" y="1643050"/>
            <a:ext cx="2428892" cy="71438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JUMLAH CAPAIAN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6,887  </a:t>
            </a:r>
            <a:r>
              <a:rPr lang="en-US" sz="1400" b="1" dirty="0" smtClean="0">
                <a:solidFill>
                  <a:schemeClr val="tx1"/>
                </a:solidFill>
              </a:rPr>
              <a:t>JIWA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428992" y="1500174"/>
            <a:ext cx="1714512" cy="642942"/>
          </a:xfrm>
          <a:prstGeom prst="rect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>
                <a:solidFill>
                  <a:schemeClr val="tx1"/>
                </a:solidFill>
              </a:rPr>
              <a:t>SASARAN</a:t>
            </a:r>
          </a:p>
          <a:p>
            <a:pPr algn="ctr"/>
            <a:r>
              <a:rPr lang="en-US" sz="1400" b="1" dirty="0">
                <a:solidFill>
                  <a:schemeClr val="tx1"/>
                </a:solidFill>
              </a:rPr>
              <a:t>2.452.517 JIWA</a:t>
            </a:r>
          </a:p>
        </p:txBody>
      </p:sp>
      <p:sp>
        <p:nvSpPr>
          <p:cNvPr id="8" name="Rectangle 7"/>
          <p:cNvSpPr/>
          <p:nvPr/>
        </p:nvSpPr>
        <p:spPr>
          <a:xfrm>
            <a:off x="5286380" y="1571612"/>
            <a:ext cx="3000396" cy="78581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PERSENTASE CAPIAN VAKSINASI</a:t>
            </a:r>
          </a:p>
          <a:p>
            <a:pPr algn="ctr"/>
            <a:r>
              <a:rPr lang="en-US" sz="1400" b="1" dirty="0" smtClean="0">
                <a:solidFill>
                  <a:schemeClr val="tx1"/>
                </a:solidFill>
              </a:rPr>
              <a:t>0.502%</a:t>
            </a:r>
            <a:endParaRPr lang="en-US" sz="1400" b="1" dirty="0">
              <a:solidFill>
                <a:schemeClr val="tx1"/>
              </a:solidFill>
            </a:endParaRP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7153" y="3000374"/>
            <a:ext cx="3965327" cy="3857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73" y="2708920"/>
            <a:ext cx="4760151" cy="39573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41143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9144000" cy="6857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5382663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16166</TotalTime>
  <Words>76</Words>
  <Application>Microsoft Office PowerPoint</Application>
  <PresentationFormat>On-screen Show (4:3)</PresentationFormat>
  <Paragraphs>28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CAPAIAN VAKSINASI COVID 19 DOSIS PERTAMA  PROVINSI SULAWESI TENGAH UPDATE PUKUL 16.00 WITA;  04 JUNI 2023</vt:lpstr>
      <vt:lpstr>CAPAIAN VAKSINASI COVID 19 DOSIS KEDUA  PROVINSI SULAWESI TENGAH UPDATE PUKUL 16.00 WITA; 04 JUNI 2023</vt:lpstr>
      <vt:lpstr>CAPAIAN VAKSINASI COVID 19 BOOSTER 1 PROVINSI SULAWESI TENGAH UPDATE PUKUL 16.00 WITA; 04 JUNI 2023</vt:lpstr>
      <vt:lpstr>CAPAIAN VAKSINASI COVID 19 BOOSTER 2 PROVINSI SULAWESI TENGAH UPDATE PUKUL 16.00 WITA; 05 JUNI 2023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Dell</dc:creator>
  <cp:lastModifiedBy>ASUS</cp:lastModifiedBy>
  <cp:revision>686</cp:revision>
  <dcterms:created xsi:type="dcterms:W3CDTF">2022-07-13T06:58:46Z</dcterms:created>
  <dcterms:modified xsi:type="dcterms:W3CDTF">2023-06-06T12:24:50Z</dcterms:modified>
</cp:coreProperties>
</file>