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3"/>
  </p:notesMasterIdLst>
  <p:handoutMasterIdLst>
    <p:handoutMasterId r:id="rId24"/>
  </p:handoutMasterIdLst>
  <p:sldIdLst>
    <p:sldId id="437" r:id="rId2"/>
    <p:sldId id="571" r:id="rId3"/>
    <p:sldId id="526" r:id="rId4"/>
    <p:sldId id="572" r:id="rId5"/>
    <p:sldId id="592" r:id="rId6"/>
    <p:sldId id="596" r:id="rId7"/>
    <p:sldId id="595" r:id="rId8"/>
    <p:sldId id="594" r:id="rId9"/>
    <p:sldId id="597" r:id="rId10"/>
    <p:sldId id="598" r:id="rId11"/>
    <p:sldId id="599" r:id="rId12"/>
    <p:sldId id="573" r:id="rId13"/>
    <p:sldId id="569" r:id="rId14"/>
    <p:sldId id="575" r:id="rId15"/>
    <p:sldId id="576" r:id="rId16"/>
    <p:sldId id="578" r:id="rId17"/>
    <p:sldId id="585" r:id="rId18"/>
    <p:sldId id="586" r:id="rId19"/>
    <p:sldId id="587" r:id="rId20"/>
    <p:sldId id="588" r:id="rId21"/>
    <p:sldId id="489" r:id="rId22"/>
  </p:sldIdLst>
  <p:sldSz cx="9144000" cy="6858000" type="screen4x3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  <a:srgbClr val="B45210"/>
    <a:srgbClr val="008000"/>
    <a:srgbClr val="FFFF6F"/>
    <a:srgbClr val="E1D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1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94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D6104-7DEC-4AAC-935C-2AEEBDD88885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12BBFCE-067E-4B36-8090-D708AAE2819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dirty="0" smtClean="0"/>
            <a:t>Umum</a:t>
          </a:r>
        </a:p>
      </dgm:t>
    </dgm:pt>
    <dgm:pt modelId="{8C7BE91D-7074-43B8-86BA-2B61B2796645}" type="parTrans" cxnId="{E239EC34-F577-4527-9067-792A73C5CBD0}">
      <dgm:prSet/>
      <dgm:spPr/>
      <dgm:t>
        <a:bodyPr/>
        <a:lstStyle/>
        <a:p>
          <a:endParaRPr lang="id-ID"/>
        </a:p>
      </dgm:t>
    </dgm:pt>
    <dgm:pt modelId="{7B1E5069-3D9E-467D-8CF2-65E277051AB6}" type="sibTrans" cxnId="{E239EC34-F577-4527-9067-792A73C5CBD0}">
      <dgm:prSet/>
      <dgm:spPr/>
      <dgm:t>
        <a:bodyPr/>
        <a:lstStyle/>
        <a:p>
          <a:endParaRPr lang="id-ID"/>
        </a:p>
      </dgm:t>
    </dgm:pt>
    <dgm:pt modelId="{0A0B65C8-09F0-4B45-8D19-36CBD40E660C}">
      <dgm:prSet phldrT="[Text]"/>
      <dgm:spPr/>
      <dgm:t>
        <a:bodyPr/>
        <a:lstStyle/>
        <a:p>
          <a:r>
            <a:rPr lang="fi-FI" dirty="0" smtClean="0"/>
            <a:t>Setelah mengikuti materi ini, peserta mampu melakukan </a:t>
          </a:r>
          <a:r>
            <a:rPr lang="id-ID" dirty="0" smtClean="0"/>
            <a:t>B</a:t>
          </a:r>
          <a:r>
            <a:rPr lang="fi-FI" dirty="0" smtClean="0"/>
            <a:t>antuan </a:t>
          </a:r>
          <a:r>
            <a:rPr lang="id-ID" dirty="0" smtClean="0"/>
            <a:t>H</a:t>
          </a:r>
          <a:r>
            <a:rPr lang="fi-FI" dirty="0" smtClean="0"/>
            <a:t>idup </a:t>
          </a:r>
          <a:r>
            <a:rPr lang="id-ID" dirty="0" smtClean="0"/>
            <a:t>D</a:t>
          </a:r>
          <a:r>
            <a:rPr lang="fi-FI" dirty="0" smtClean="0"/>
            <a:t>asar</a:t>
          </a:r>
          <a:r>
            <a:rPr lang="id-ID" dirty="0" smtClean="0"/>
            <a:t> (BHD)</a:t>
          </a:r>
          <a:endParaRPr lang="id-ID" dirty="0"/>
        </a:p>
      </dgm:t>
    </dgm:pt>
    <dgm:pt modelId="{D854E360-A9F0-4F94-AB8C-5AE93B5D0027}" type="parTrans" cxnId="{DA5B2777-50C4-4CF4-803A-25178D501FFB}">
      <dgm:prSet/>
      <dgm:spPr/>
      <dgm:t>
        <a:bodyPr/>
        <a:lstStyle/>
        <a:p>
          <a:endParaRPr lang="id-ID"/>
        </a:p>
      </dgm:t>
    </dgm:pt>
    <dgm:pt modelId="{72A1920A-B27F-42B5-8E5C-44BE4FD7550E}" type="sibTrans" cxnId="{DA5B2777-50C4-4CF4-803A-25178D501FFB}">
      <dgm:prSet/>
      <dgm:spPr/>
      <dgm:t>
        <a:bodyPr/>
        <a:lstStyle/>
        <a:p>
          <a:endParaRPr lang="id-ID"/>
        </a:p>
      </dgm:t>
    </dgm:pt>
    <dgm:pt modelId="{EE768F95-2ADE-4F76-AE57-4B9EA25D8779}">
      <dgm:prSet phldrT="[Text]"/>
      <dgm:spPr/>
      <dgm:t>
        <a:bodyPr/>
        <a:lstStyle/>
        <a:p>
          <a:r>
            <a:rPr lang="id-ID" dirty="0" smtClean="0"/>
            <a:t>Khusus</a:t>
          </a:r>
          <a:endParaRPr lang="id-ID" dirty="0"/>
        </a:p>
      </dgm:t>
    </dgm:pt>
    <dgm:pt modelId="{D0A08990-AA7D-4147-92A1-AA6CEF1AB361}" type="parTrans" cxnId="{A3A624A8-37AC-4444-B716-8F264D263D79}">
      <dgm:prSet/>
      <dgm:spPr/>
      <dgm:t>
        <a:bodyPr/>
        <a:lstStyle/>
        <a:p>
          <a:endParaRPr lang="id-ID"/>
        </a:p>
      </dgm:t>
    </dgm:pt>
    <dgm:pt modelId="{0D0114F8-DA3D-48F2-8F4D-CBF6B77EA56B}" type="sibTrans" cxnId="{A3A624A8-37AC-4444-B716-8F264D263D79}">
      <dgm:prSet/>
      <dgm:spPr/>
      <dgm:t>
        <a:bodyPr/>
        <a:lstStyle/>
        <a:p>
          <a:endParaRPr lang="id-ID"/>
        </a:p>
      </dgm:t>
    </dgm:pt>
    <dgm:pt modelId="{1E866B2B-9F93-4D71-9F57-BF65ECF7F563}">
      <dgm:prSet phldrT="[Text]"/>
      <dgm:spPr/>
      <dgm:t>
        <a:bodyPr/>
        <a:lstStyle/>
        <a:p>
          <a:r>
            <a:rPr lang="en-US" dirty="0" err="1" smtClean="0"/>
            <a:t>Menjelaskan</a:t>
          </a:r>
          <a:r>
            <a:rPr lang="en-US" dirty="0" smtClean="0"/>
            <a:t> </a:t>
          </a:r>
          <a:r>
            <a:rPr lang="en-US" dirty="0" err="1" smtClean="0"/>
            <a:t>pengertian</a:t>
          </a:r>
          <a:r>
            <a:rPr lang="en-US" dirty="0" smtClean="0"/>
            <a:t> BHD</a:t>
          </a:r>
          <a:endParaRPr lang="id-ID" dirty="0"/>
        </a:p>
      </dgm:t>
    </dgm:pt>
    <dgm:pt modelId="{9F14D735-2F6A-4274-A4B8-BBB4B6002E5A}" type="parTrans" cxnId="{57913574-D5F0-438F-8F1C-711BE878EF7C}">
      <dgm:prSet/>
      <dgm:spPr/>
      <dgm:t>
        <a:bodyPr/>
        <a:lstStyle/>
        <a:p>
          <a:endParaRPr lang="id-ID"/>
        </a:p>
      </dgm:t>
    </dgm:pt>
    <dgm:pt modelId="{5A02EEA3-702A-4A06-922C-8F4B6BF7F33B}" type="sibTrans" cxnId="{57913574-D5F0-438F-8F1C-711BE878EF7C}">
      <dgm:prSet/>
      <dgm:spPr/>
      <dgm:t>
        <a:bodyPr/>
        <a:lstStyle/>
        <a:p>
          <a:endParaRPr lang="id-ID"/>
        </a:p>
      </dgm:t>
    </dgm:pt>
    <dgm:pt modelId="{6343A07A-7A7E-458D-9CD7-4ECFECD419C5}">
      <dgm:prSet/>
      <dgm:spPr/>
      <dgm:t>
        <a:bodyPr/>
        <a:lstStyle/>
        <a:p>
          <a:r>
            <a:rPr lang="fi-FI" dirty="0" smtClean="0"/>
            <a:t>Mengidentifikasi tanda-tanda henti jantung dan henti nafas</a:t>
          </a:r>
          <a:endParaRPr lang="id-ID" dirty="0" smtClean="0"/>
        </a:p>
      </dgm:t>
    </dgm:pt>
    <dgm:pt modelId="{A11B5CED-E08B-48BD-BBBB-B5F9D27F9989}" type="parTrans" cxnId="{90BDF0DA-9022-4955-B016-B592310B472E}">
      <dgm:prSet/>
      <dgm:spPr/>
      <dgm:t>
        <a:bodyPr/>
        <a:lstStyle/>
        <a:p>
          <a:endParaRPr lang="id-ID"/>
        </a:p>
      </dgm:t>
    </dgm:pt>
    <dgm:pt modelId="{F79C6D08-469D-46E9-992A-59118732C02B}" type="sibTrans" cxnId="{90BDF0DA-9022-4955-B016-B592310B472E}">
      <dgm:prSet/>
      <dgm:spPr/>
      <dgm:t>
        <a:bodyPr/>
        <a:lstStyle/>
        <a:p>
          <a:endParaRPr lang="id-ID"/>
        </a:p>
      </dgm:t>
    </dgm:pt>
    <dgm:pt modelId="{839FFACE-8AB7-4A89-8F38-D7F97739A01E}">
      <dgm:prSet/>
      <dgm:spPr/>
      <dgm:t>
        <a:bodyPr/>
        <a:lstStyle/>
        <a:p>
          <a:r>
            <a:rPr lang="en-US" dirty="0" err="1" smtClean="0"/>
            <a:t>Melakukan</a:t>
          </a:r>
          <a:r>
            <a:rPr lang="en-US" dirty="0" smtClean="0"/>
            <a:t> BHD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teknik</a:t>
          </a:r>
          <a:r>
            <a:rPr lang="en-US" dirty="0" smtClean="0"/>
            <a:t> RJP</a:t>
          </a:r>
          <a:endParaRPr lang="id-ID" dirty="0" smtClean="0"/>
        </a:p>
      </dgm:t>
    </dgm:pt>
    <dgm:pt modelId="{4ACBA28C-14CA-4319-B876-C426BFF38F0D}" type="parTrans" cxnId="{56E844D9-3A00-4779-AD1B-A1D6442149B3}">
      <dgm:prSet/>
      <dgm:spPr/>
      <dgm:t>
        <a:bodyPr/>
        <a:lstStyle/>
        <a:p>
          <a:endParaRPr lang="id-ID"/>
        </a:p>
      </dgm:t>
    </dgm:pt>
    <dgm:pt modelId="{EB3A3C32-D99B-4574-ACCB-283F5F074683}" type="sibTrans" cxnId="{56E844D9-3A00-4779-AD1B-A1D6442149B3}">
      <dgm:prSet/>
      <dgm:spPr/>
      <dgm:t>
        <a:bodyPr/>
        <a:lstStyle/>
        <a:p>
          <a:endParaRPr lang="id-ID"/>
        </a:p>
      </dgm:t>
    </dgm:pt>
    <dgm:pt modelId="{AAA0ECD1-0365-4B26-8FF8-67D062B0A814}">
      <dgm:prSet phldrT="[Text]"/>
      <dgm:spPr/>
      <dgm:t>
        <a:bodyPr/>
        <a:lstStyle/>
        <a:p>
          <a:endParaRPr lang="id-ID" dirty="0"/>
        </a:p>
      </dgm:t>
    </dgm:pt>
    <dgm:pt modelId="{B846AC9B-0A1F-4DF7-93A7-BBF7F84BBC19}" type="parTrans" cxnId="{88DFEF2F-04CB-4FE9-B53A-F87F2229C1DE}">
      <dgm:prSet/>
      <dgm:spPr/>
      <dgm:t>
        <a:bodyPr/>
        <a:lstStyle/>
        <a:p>
          <a:endParaRPr lang="id-ID"/>
        </a:p>
      </dgm:t>
    </dgm:pt>
    <dgm:pt modelId="{A687E8AA-1E1D-4D92-A86B-FA9B24C33EFE}" type="sibTrans" cxnId="{88DFEF2F-04CB-4FE9-B53A-F87F2229C1DE}">
      <dgm:prSet/>
      <dgm:spPr/>
      <dgm:t>
        <a:bodyPr/>
        <a:lstStyle/>
        <a:p>
          <a:endParaRPr lang="id-ID"/>
        </a:p>
      </dgm:t>
    </dgm:pt>
    <dgm:pt modelId="{9FE6A361-0283-4804-8009-AFC731677B3F}">
      <dgm:prSet phldrT="[Text]"/>
      <dgm:spPr/>
      <dgm:t>
        <a:bodyPr/>
        <a:lstStyle/>
        <a:p>
          <a:r>
            <a:rPr lang="id-ID" dirty="0" smtClean="0"/>
            <a:t>Pendahuluan</a:t>
          </a:r>
          <a:endParaRPr lang="id-ID" dirty="0"/>
        </a:p>
      </dgm:t>
    </dgm:pt>
    <dgm:pt modelId="{E329876B-7A0B-494F-A851-68BE657EFFF2}" type="parTrans" cxnId="{EBAC9493-4AAE-447A-BF50-E4F0D4935E0E}">
      <dgm:prSet/>
      <dgm:spPr/>
      <dgm:t>
        <a:bodyPr/>
        <a:lstStyle/>
        <a:p>
          <a:endParaRPr lang="id-ID"/>
        </a:p>
      </dgm:t>
    </dgm:pt>
    <dgm:pt modelId="{56522030-D499-4145-B014-FC767193DD1B}" type="sibTrans" cxnId="{EBAC9493-4AAE-447A-BF50-E4F0D4935E0E}">
      <dgm:prSet/>
      <dgm:spPr/>
      <dgm:t>
        <a:bodyPr/>
        <a:lstStyle/>
        <a:p>
          <a:endParaRPr lang="id-ID"/>
        </a:p>
      </dgm:t>
    </dgm:pt>
    <dgm:pt modelId="{9D14B322-E333-449C-9791-E042ED23507F}" type="pres">
      <dgm:prSet presAssocID="{709D6104-7DEC-4AAC-935C-2AEEBDD888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D0D30E-903A-48D2-9A96-D3C5E38AD11F}" type="pres">
      <dgm:prSet presAssocID="{B12BBFCE-067E-4B36-8090-D708AAE2819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A07473-8955-470E-A3A4-AFF65EC0BE95}" type="pres">
      <dgm:prSet presAssocID="{B12BBFCE-067E-4B36-8090-D708AAE2819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A98F07-8342-4DE4-85BE-DFE4BE0C7C45}" type="pres">
      <dgm:prSet presAssocID="{EE768F95-2ADE-4F76-AE57-4B9EA25D877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DE3A4D-B782-48AF-BE56-4BD7136FA2A7}" type="pres">
      <dgm:prSet presAssocID="{EE768F95-2ADE-4F76-AE57-4B9EA25D877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152434E-366B-4290-BF61-D11051DBBBA0}" type="presOf" srcId="{AAA0ECD1-0365-4B26-8FF8-67D062B0A814}" destId="{5AA07473-8955-470E-A3A4-AFF65EC0BE95}" srcOrd="0" destOrd="1" presId="urn:microsoft.com/office/officeart/2005/8/layout/vList2"/>
    <dgm:cxn modelId="{A3A624A8-37AC-4444-B716-8F264D263D79}" srcId="{709D6104-7DEC-4AAC-935C-2AEEBDD88885}" destId="{EE768F95-2ADE-4F76-AE57-4B9EA25D8779}" srcOrd="1" destOrd="0" parTransId="{D0A08990-AA7D-4147-92A1-AA6CEF1AB361}" sibTransId="{0D0114F8-DA3D-48F2-8F4D-CBF6B77EA56B}"/>
    <dgm:cxn modelId="{88DFEF2F-04CB-4FE9-B53A-F87F2229C1DE}" srcId="{B12BBFCE-067E-4B36-8090-D708AAE28195}" destId="{AAA0ECD1-0365-4B26-8FF8-67D062B0A814}" srcOrd="1" destOrd="0" parTransId="{B846AC9B-0A1F-4DF7-93A7-BBF7F84BBC19}" sibTransId="{A687E8AA-1E1D-4D92-A86B-FA9B24C33EFE}"/>
    <dgm:cxn modelId="{56E844D9-3A00-4779-AD1B-A1D6442149B3}" srcId="{EE768F95-2ADE-4F76-AE57-4B9EA25D8779}" destId="{839FFACE-8AB7-4A89-8F38-D7F97739A01E}" srcOrd="3" destOrd="0" parTransId="{4ACBA28C-14CA-4319-B876-C426BFF38F0D}" sibTransId="{EB3A3C32-D99B-4574-ACCB-283F5F074683}"/>
    <dgm:cxn modelId="{E239EC34-F577-4527-9067-792A73C5CBD0}" srcId="{709D6104-7DEC-4AAC-935C-2AEEBDD88885}" destId="{B12BBFCE-067E-4B36-8090-D708AAE28195}" srcOrd="0" destOrd="0" parTransId="{8C7BE91D-7074-43B8-86BA-2B61B2796645}" sibTransId="{7B1E5069-3D9E-467D-8CF2-65E277051AB6}"/>
    <dgm:cxn modelId="{2D395A21-F471-4A78-BE69-FD69D9679C03}" type="presOf" srcId="{EE768F95-2ADE-4F76-AE57-4B9EA25D8779}" destId="{8FA98F07-8342-4DE4-85BE-DFE4BE0C7C45}" srcOrd="0" destOrd="0" presId="urn:microsoft.com/office/officeart/2005/8/layout/vList2"/>
    <dgm:cxn modelId="{57913574-D5F0-438F-8F1C-711BE878EF7C}" srcId="{EE768F95-2ADE-4F76-AE57-4B9EA25D8779}" destId="{1E866B2B-9F93-4D71-9F57-BF65ECF7F563}" srcOrd="1" destOrd="0" parTransId="{9F14D735-2F6A-4274-A4B8-BBB4B6002E5A}" sibTransId="{5A02EEA3-702A-4A06-922C-8F4B6BF7F33B}"/>
    <dgm:cxn modelId="{7884EA98-6676-4401-8EF6-689C8B10531C}" type="presOf" srcId="{709D6104-7DEC-4AAC-935C-2AEEBDD88885}" destId="{9D14B322-E333-449C-9791-E042ED23507F}" srcOrd="0" destOrd="0" presId="urn:microsoft.com/office/officeart/2005/8/layout/vList2"/>
    <dgm:cxn modelId="{CDCBD1F0-FA92-41CD-8641-D1A43AF88B8B}" type="presOf" srcId="{6343A07A-7A7E-458D-9CD7-4ECFECD419C5}" destId="{3CDE3A4D-B782-48AF-BE56-4BD7136FA2A7}" srcOrd="0" destOrd="2" presId="urn:microsoft.com/office/officeart/2005/8/layout/vList2"/>
    <dgm:cxn modelId="{83CAE274-8897-4820-8A5A-72B320FF0113}" type="presOf" srcId="{B12BBFCE-067E-4B36-8090-D708AAE28195}" destId="{CCD0D30E-903A-48D2-9A96-D3C5E38AD11F}" srcOrd="0" destOrd="0" presId="urn:microsoft.com/office/officeart/2005/8/layout/vList2"/>
    <dgm:cxn modelId="{90BDF0DA-9022-4955-B016-B592310B472E}" srcId="{EE768F95-2ADE-4F76-AE57-4B9EA25D8779}" destId="{6343A07A-7A7E-458D-9CD7-4ECFECD419C5}" srcOrd="2" destOrd="0" parTransId="{A11B5CED-E08B-48BD-BBBB-B5F9D27F9989}" sibTransId="{F79C6D08-469D-46E9-992A-59118732C02B}"/>
    <dgm:cxn modelId="{EBAC9493-4AAE-447A-BF50-E4F0D4935E0E}" srcId="{EE768F95-2ADE-4F76-AE57-4B9EA25D8779}" destId="{9FE6A361-0283-4804-8009-AFC731677B3F}" srcOrd="0" destOrd="0" parTransId="{E329876B-7A0B-494F-A851-68BE657EFFF2}" sibTransId="{56522030-D499-4145-B014-FC767193DD1B}"/>
    <dgm:cxn modelId="{60E14C63-1DB1-47C8-BA47-DFAA8935C6D7}" type="presOf" srcId="{9FE6A361-0283-4804-8009-AFC731677B3F}" destId="{3CDE3A4D-B782-48AF-BE56-4BD7136FA2A7}" srcOrd="0" destOrd="0" presId="urn:microsoft.com/office/officeart/2005/8/layout/vList2"/>
    <dgm:cxn modelId="{DA5B2777-50C4-4CF4-803A-25178D501FFB}" srcId="{B12BBFCE-067E-4B36-8090-D708AAE28195}" destId="{0A0B65C8-09F0-4B45-8D19-36CBD40E660C}" srcOrd="0" destOrd="0" parTransId="{D854E360-A9F0-4F94-AB8C-5AE93B5D0027}" sibTransId="{72A1920A-B27F-42B5-8E5C-44BE4FD7550E}"/>
    <dgm:cxn modelId="{1E045252-CB29-4941-AE2F-75183E416A3A}" type="presOf" srcId="{839FFACE-8AB7-4A89-8F38-D7F97739A01E}" destId="{3CDE3A4D-B782-48AF-BE56-4BD7136FA2A7}" srcOrd="0" destOrd="3" presId="urn:microsoft.com/office/officeart/2005/8/layout/vList2"/>
    <dgm:cxn modelId="{05BADBCB-174A-4173-A5B1-958B8886FCAE}" type="presOf" srcId="{0A0B65C8-09F0-4B45-8D19-36CBD40E660C}" destId="{5AA07473-8955-470E-A3A4-AFF65EC0BE95}" srcOrd="0" destOrd="0" presId="urn:microsoft.com/office/officeart/2005/8/layout/vList2"/>
    <dgm:cxn modelId="{3B1860DD-AB0D-40DE-AA14-D3E01AEF44FA}" type="presOf" srcId="{1E866B2B-9F93-4D71-9F57-BF65ECF7F563}" destId="{3CDE3A4D-B782-48AF-BE56-4BD7136FA2A7}" srcOrd="0" destOrd="1" presId="urn:microsoft.com/office/officeart/2005/8/layout/vList2"/>
    <dgm:cxn modelId="{7DF97727-992B-4C4A-A5C2-87B75B8E8623}" type="presParOf" srcId="{9D14B322-E333-449C-9791-E042ED23507F}" destId="{CCD0D30E-903A-48D2-9A96-D3C5E38AD11F}" srcOrd="0" destOrd="0" presId="urn:microsoft.com/office/officeart/2005/8/layout/vList2"/>
    <dgm:cxn modelId="{A13013F4-3E2B-4281-A7A0-B1D5556FF608}" type="presParOf" srcId="{9D14B322-E333-449C-9791-E042ED23507F}" destId="{5AA07473-8955-470E-A3A4-AFF65EC0BE95}" srcOrd="1" destOrd="0" presId="urn:microsoft.com/office/officeart/2005/8/layout/vList2"/>
    <dgm:cxn modelId="{B8F3316F-DF22-484A-A1D4-5D3047F1B54F}" type="presParOf" srcId="{9D14B322-E333-449C-9791-E042ED23507F}" destId="{8FA98F07-8342-4DE4-85BE-DFE4BE0C7C45}" srcOrd="2" destOrd="0" presId="urn:microsoft.com/office/officeart/2005/8/layout/vList2"/>
    <dgm:cxn modelId="{B7EEF409-6928-4E8C-9AE6-BBD7E15AC20F}" type="presParOf" srcId="{9D14B322-E333-449C-9791-E042ED23507F}" destId="{3CDE3A4D-B782-48AF-BE56-4BD7136FA2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5D375-6113-461D-93DE-CD904299F653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8E2D9B5-4431-4714-AC99-69652F2294AF}">
      <dgm:prSet phldrT="[Text]" custT="1"/>
      <dgm:spPr/>
      <dgm:t>
        <a:bodyPr/>
        <a:lstStyle/>
        <a:p>
          <a:r>
            <a:rPr lang="id-ID" sz="2400" smtClean="0">
              <a:solidFill>
                <a:srgbClr val="FF0000"/>
              </a:solidFill>
              <a:latin typeface="Berlin Sans FB" panose="020E0602020502020306" pitchFamily="34" charset="0"/>
            </a:rPr>
            <a:t>Sekitar 75-85</a:t>
          </a:r>
          <a:r>
            <a:rPr lang="id-ID" sz="2400" dirty="0" smtClean="0">
              <a:solidFill>
                <a:srgbClr val="FF0000"/>
              </a:solidFill>
              <a:latin typeface="Berlin Sans FB" panose="020E0602020502020306" pitchFamily="34" charset="0"/>
            </a:rPr>
            <a:t>% pasien henti jantung </a:t>
          </a:r>
          <a:r>
            <a:rPr lang="id-ID" sz="2400" i="1" dirty="0" smtClean="0">
              <a:solidFill>
                <a:srgbClr val="FF0000"/>
              </a:solidFill>
              <a:latin typeface="Berlin Sans FB" panose="020E0602020502020306" pitchFamily="34" charset="0"/>
            </a:rPr>
            <a:t>(cardiac arrest) </a:t>
          </a:r>
          <a:r>
            <a:rPr lang="id-ID" sz="2400" dirty="0" smtClean="0">
              <a:solidFill>
                <a:srgbClr val="FF0000"/>
              </a:solidFill>
              <a:latin typeface="Berlin Sans FB" panose="020E0602020502020306" pitchFamily="34" charset="0"/>
            </a:rPr>
            <a:t>terjadi dirumah</a:t>
          </a:r>
          <a:endParaRPr lang="id-ID" sz="2400" dirty="0">
            <a:solidFill>
              <a:srgbClr val="FF0000"/>
            </a:solidFill>
          </a:endParaRPr>
        </a:p>
      </dgm:t>
    </dgm:pt>
    <dgm:pt modelId="{DF41ECF5-7DDA-4F6A-A444-EF4CBEBBF1EA}" type="parTrans" cxnId="{EC64992A-7716-4E62-9F3E-7C2193E8E419}">
      <dgm:prSet/>
      <dgm:spPr/>
      <dgm:t>
        <a:bodyPr/>
        <a:lstStyle/>
        <a:p>
          <a:endParaRPr lang="id-ID"/>
        </a:p>
      </dgm:t>
    </dgm:pt>
    <dgm:pt modelId="{79C1B450-E782-4EA8-AA01-12F38C6673C1}" type="sibTrans" cxnId="{EC64992A-7716-4E62-9F3E-7C2193E8E419}">
      <dgm:prSet/>
      <dgm:spPr/>
      <dgm:t>
        <a:bodyPr/>
        <a:lstStyle/>
        <a:p>
          <a:endParaRPr lang="id-ID"/>
        </a:p>
      </dgm:t>
    </dgm:pt>
    <dgm:pt modelId="{49A3CF6A-9916-4004-BE67-B9B805E533BE}">
      <dgm:prSet custT="1"/>
      <dgm:spPr/>
      <dgm:t>
        <a:bodyPr/>
        <a:lstStyle/>
        <a:p>
          <a:r>
            <a:rPr lang="id-ID" sz="2400" dirty="0">
              <a:latin typeface="Berlin Sans FB" panose="020E0602020502020306" pitchFamily="34" charset="0"/>
            </a:rPr>
            <a:t>95% pasien henti jantung meninggal sebelum tiba di RS</a:t>
          </a:r>
        </a:p>
      </dgm:t>
    </dgm:pt>
    <dgm:pt modelId="{772C204C-E4F0-4298-A2AF-8A978A6F5C0B}" type="parTrans" cxnId="{829266A4-8C4A-4518-9859-6EF67AE39946}">
      <dgm:prSet/>
      <dgm:spPr/>
      <dgm:t>
        <a:bodyPr/>
        <a:lstStyle/>
        <a:p>
          <a:endParaRPr lang="id-ID"/>
        </a:p>
      </dgm:t>
    </dgm:pt>
    <dgm:pt modelId="{EFCB4EF3-08E9-450B-9B0F-6F8FF9E27C31}" type="sibTrans" cxnId="{829266A4-8C4A-4518-9859-6EF67AE39946}">
      <dgm:prSet/>
      <dgm:spPr/>
      <dgm:t>
        <a:bodyPr/>
        <a:lstStyle/>
        <a:p>
          <a:endParaRPr lang="id-ID"/>
        </a:p>
      </dgm:t>
    </dgm:pt>
    <dgm:pt modelId="{5D16D927-F8E9-4ED6-9755-AF0F290927B5}">
      <dgm:prSet custT="1"/>
      <dgm:spPr/>
      <dgm:t>
        <a:bodyPr/>
        <a:lstStyle/>
        <a:p>
          <a:r>
            <a:rPr lang="id-ID" sz="2400" dirty="0">
              <a:solidFill>
                <a:schemeClr val="bg1"/>
              </a:solidFill>
              <a:latin typeface="Berlin Sans FB" panose="020E0602020502020306" pitchFamily="34" charset="0"/>
            </a:rPr>
            <a:t>Kematian dapat dihindarkan, jika makin banyak orang mampu melakukan RJP</a:t>
          </a:r>
        </a:p>
      </dgm:t>
    </dgm:pt>
    <dgm:pt modelId="{2D665895-3A07-479E-B629-B2B4B811AD7D}" type="parTrans" cxnId="{ED4B83E3-3A54-431F-A035-3921EF0DA6A1}">
      <dgm:prSet/>
      <dgm:spPr/>
      <dgm:t>
        <a:bodyPr/>
        <a:lstStyle/>
        <a:p>
          <a:endParaRPr lang="id-ID"/>
        </a:p>
      </dgm:t>
    </dgm:pt>
    <dgm:pt modelId="{656E9F07-E29C-4E6A-B78D-9AD89A989BA5}" type="sibTrans" cxnId="{ED4B83E3-3A54-431F-A035-3921EF0DA6A1}">
      <dgm:prSet/>
      <dgm:spPr/>
      <dgm:t>
        <a:bodyPr/>
        <a:lstStyle/>
        <a:p>
          <a:endParaRPr lang="id-ID"/>
        </a:p>
      </dgm:t>
    </dgm:pt>
    <dgm:pt modelId="{7A3AE1A4-7006-4DB9-9635-4ACB3F6E04B5}">
      <dgm:prSet custT="1"/>
      <dgm:spPr/>
      <dgm:t>
        <a:bodyPr/>
        <a:lstStyle/>
        <a:p>
          <a:r>
            <a:rPr lang="id-ID" sz="2400" dirty="0">
              <a:solidFill>
                <a:schemeClr val="tx1"/>
              </a:solidFill>
              <a:latin typeface="Berlin Sans FB" panose="020E0602020502020306" pitchFamily="34" charset="0"/>
            </a:rPr>
            <a:t>Kemungkinan hidup akan berkurang 10% setiap menit</a:t>
          </a:r>
        </a:p>
      </dgm:t>
    </dgm:pt>
    <dgm:pt modelId="{DD544AAA-9707-4AB2-9C19-4B610E3E7455}" type="parTrans" cxnId="{02AF9373-E15D-43F0-98CD-E8C9B452BBCF}">
      <dgm:prSet/>
      <dgm:spPr/>
      <dgm:t>
        <a:bodyPr/>
        <a:lstStyle/>
        <a:p>
          <a:endParaRPr lang="id-ID"/>
        </a:p>
      </dgm:t>
    </dgm:pt>
    <dgm:pt modelId="{D878CD40-74D3-43DF-9772-94CA38351308}" type="sibTrans" cxnId="{02AF9373-E15D-43F0-98CD-E8C9B452BBCF}">
      <dgm:prSet/>
      <dgm:spPr/>
      <dgm:t>
        <a:bodyPr/>
        <a:lstStyle/>
        <a:p>
          <a:endParaRPr lang="id-ID"/>
        </a:p>
      </dgm:t>
    </dgm:pt>
    <dgm:pt modelId="{D9412BBA-785B-4E40-9043-2F2C7C81FFCB}" type="pres">
      <dgm:prSet presAssocID="{1605D375-6113-461D-93DE-CD904299F6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8DCC3F5-B734-4673-84AD-8D9D17F0C3F2}" type="pres">
      <dgm:prSet presAssocID="{C8E2D9B5-4431-4714-AC99-69652F2294AF}" presName="node" presStyleLbl="node1" presStyleIdx="0" presStyleCnt="4" custScaleX="206172" custScaleY="9724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5D74F3-9EDC-4F4A-8065-367E7BFD1F6F}" type="pres">
      <dgm:prSet presAssocID="{C8E2D9B5-4431-4714-AC99-69652F2294AF}" presName="spNode" presStyleCnt="0"/>
      <dgm:spPr/>
      <dgm:t>
        <a:bodyPr/>
        <a:lstStyle/>
        <a:p>
          <a:endParaRPr lang="id-ID"/>
        </a:p>
      </dgm:t>
    </dgm:pt>
    <dgm:pt modelId="{E9630B2D-28A2-4202-B1C0-A9D6EE975C31}" type="pres">
      <dgm:prSet presAssocID="{79C1B450-E782-4EA8-AA01-12F38C6673C1}" presName="sibTrans" presStyleLbl="sibTrans1D1" presStyleIdx="0" presStyleCnt="4" custScaleX="1211271"/>
      <dgm:spPr/>
      <dgm:t>
        <a:bodyPr/>
        <a:lstStyle/>
        <a:p>
          <a:endParaRPr lang="id-ID"/>
        </a:p>
      </dgm:t>
    </dgm:pt>
    <dgm:pt modelId="{DF5990AC-3B1D-4779-8418-65F3394E4AA6}" type="pres">
      <dgm:prSet presAssocID="{49A3CF6A-9916-4004-BE67-B9B805E533BE}" presName="node" presStyleLbl="node1" presStyleIdx="1" presStyleCnt="4" custScaleX="16935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DEFFE9-B681-4494-A1DD-5E31B9834D75}" type="pres">
      <dgm:prSet presAssocID="{49A3CF6A-9916-4004-BE67-B9B805E533BE}" presName="spNode" presStyleCnt="0"/>
      <dgm:spPr/>
      <dgm:t>
        <a:bodyPr/>
        <a:lstStyle/>
        <a:p>
          <a:endParaRPr lang="id-ID"/>
        </a:p>
      </dgm:t>
    </dgm:pt>
    <dgm:pt modelId="{F30DBC0E-A60E-4869-BEAA-DABD187D02B1}" type="pres">
      <dgm:prSet presAssocID="{EFCB4EF3-08E9-450B-9B0F-6F8FF9E27C31}" presName="sibTrans" presStyleLbl="sibTrans1D1" presStyleIdx="1" presStyleCnt="4" custScaleX="1211271"/>
      <dgm:spPr/>
      <dgm:t>
        <a:bodyPr/>
        <a:lstStyle/>
        <a:p>
          <a:endParaRPr lang="id-ID"/>
        </a:p>
      </dgm:t>
    </dgm:pt>
    <dgm:pt modelId="{D618FC32-4EFC-4B55-AF80-4166BFA8D882}" type="pres">
      <dgm:prSet presAssocID="{5D16D927-F8E9-4ED6-9755-AF0F290927B5}" presName="node" presStyleLbl="node1" presStyleIdx="2" presStyleCnt="4" custScaleX="1919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A97B99-07E7-4F10-A10F-44C5A242DBA9}" type="pres">
      <dgm:prSet presAssocID="{5D16D927-F8E9-4ED6-9755-AF0F290927B5}" presName="spNode" presStyleCnt="0"/>
      <dgm:spPr/>
      <dgm:t>
        <a:bodyPr/>
        <a:lstStyle/>
        <a:p>
          <a:endParaRPr lang="id-ID"/>
        </a:p>
      </dgm:t>
    </dgm:pt>
    <dgm:pt modelId="{5A655A4A-621A-4265-BC2D-610C6FFB5C06}" type="pres">
      <dgm:prSet presAssocID="{656E9F07-E29C-4E6A-B78D-9AD89A989BA5}" presName="sibTrans" presStyleLbl="sibTrans1D1" presStyleIdx="2" presStyleCnt="4" custScaleX="1211271"/>
      <dgm:spPr/>
      <dgm:t>
        <a:bodyPr/>
        <a:lstStyle/>
        <a:p>
          <a:endParaRPr lang="id-ID"/>
        </a:p>
      </dgm:t>
    </dgm:pt>
    <dgm:pt modelId="{4E487D23-0663-4F29-965E-C464CDCBFE4C}" type="pres">
      <dgm:prSet presAssocID="{7A3AE1A4-7006-4DB9-9635-4ACB3F6E04B5}" presName="node" presStyleLbl="node1" presStyleIdx="3" presStyleCnt="4" custScaleX="16935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658607-657D-4834-B173-A83595247EF9}" type="pres">
      <dgm:prSet presAssocID="{7A3AE1A4-7006-4DB9-9635-4ACB3F6E04B5}" presName="spNode" presStyleCnt="0"/>
      <dgm:spPr/>
      <dgm:t>
        <a:bodyPr/>
        <a:lstStyle/>
        <a:p>
          <a:endParaRPr lang="id-ID"/>
        </a:p>
      </dgm:t>
    </dgm:pt>
    <dgm:pt modelId="{759E19E9-10E9-4E81-8B89-FC78D893EE1B}" type="pres">
      <dgm:prSet presAssocID="{D878CD40-74D3-43DF-9772-94CA38351308}" presName="sibTrans" presStyleLbl="sibTrans1D1" presStyleIdx="3" presStyleCnt="4" custScaleX="1211271"/>
      <dgm:spPr/>
      <dgm:t>
        <a:bodyPr/>
        <a:lstStyle/>
        <a:p>
          <a:endParaRPr lang="id-ID"/>
        </a:p>
      </dgm:t>
    </dgm:pt>
  </dgm:ptLst>
  <dgm:cxnLst>
    <dgm:cxn modelId="{ED4B83E3-3A54-431F-A035-3921EF0DA6A1}" srcId="{1605D375-6113-461D-93DE-CD904299F653}" destId="{5D16D927-F8E9-4ED6-9755-AF0F290927B5}" srcOrd="2" destOrd="0" parTransId="{2D665895-3A07-479E-B629-B2B4B811AD7D}" sibTransId="{656E9F07-E29C-4E6A-B78D-9AD89A989BA5}"/>
    <dgm:cxn modelId="{5AA763AC-8F9C-4FD6-9C6B-D7DEB48A51A5}" type="presOf" srcId="{C8E2D9B5-4431-4714-AC99-69652F2294AF}" destId="{98DCC3F5-B734-4673-84AD-8D9D17F0C3F2}" srcOrd="0" destOrd="0" presId="urn:microsoft.com/office/officeart/2005/8/layout/cycle6"/>
    <dgm:cxn modelId="{721107DF-D890-49DF-A7F0-41F2CAA7135F}" type="presOf" srcId="{5D16D927-F8E9-4ED6-9755-AF0F290927B5}" destId="{D618FC32-4EFC-4B55-AF80-4166BFA8D882}" srcOrd="0" destOrd="0" presId="urn:microsoft.com/office/officeart/2005/8/layout/cycle6"/>
    <dgm:cxn modelId="{EC64992A-7716-4E62-9F3E-7C2193E8E419}" srcId="{1605D375-6113-461D-93DE-CD904299F653}" destId="{C8E2D9B5-4431-4714-AC99-69652F2294AF}" srcOrd="0" destOrd="0" parTransId="{DF41ECF5-7DDA-4F6A-A444-EF4CBEBBF1EA}" sibTransId="{79C1B450-E782-4EA8-AA01-12F38C6673C1}"/>
    <dgm:cxn modelId="{ED6525A0-FD89-4D83-A9A2-41DD4E5C6338}" type="presOf" srcId="{7A3AE1A4-7006-4DB9-9635-4ACB3F6E04B5}" destId="{4E487D23-0663-4F29-965E-C464CDCBFE4C}" srcOrd="0" destOrd="0" presId="urn:microsoft.com/office/officeart/2005/8/layout/cycle6"/>
    <dgm:cxn modelId="{62C8C408-2993-45FA-A6E6-623C1CE81F91}" type="presOf" srcId="{656E9F07-E29C-4E6A-B78D-9AD89A989BA5}" destId="{5A655A4A-621A-4265-BC2D-610C6FFB5C06}" srcOrd="0" destOrd="0" presId="urn:microsoft.com/office/officeart/2005/8/layout/cycle6"/>
    <dgm:cxn modelId="{829266A4-8C4A-4518-9859-6EF67AE39946}" srcId="{1605D375-6113-461D-93DE-CD904299F653}" destId="{49A3CF6A-9916-4004-BE67-B9B805E533BE}" srcOrd="1" destOrd="0" parTransId="{772C204C-E4F0-4298-A2AF-8A978A6F5C0B}" sibTransId="{EFCB4EF3-08E9-450B-9B0F-6F8FF9E27C31}"/>
    <dgm:cxn modelId="{FEA8C83C-4FE7-41FB-8F97-B64CE6471905}" type="presOf" srcId="{D878CD40-74D3-43DF-9772-94CA38351308}" destId="{759E19E9-10E9-4E81-8B89-FC78D893EE1B}" srcOrd="0" destOrd="0" presId="urn:microsoft.com/office/officeart/2005/8/layout/cycle6"/>
    <dgm:cxn modelId="{12A099B1-2A77-4751-9B82-AD4CB691EA42}" type="presOf" srcId="{49A3CF6A-9916-4004-BE67-B9B805E533BE}" destId="{DF5990AC-3B1D-4779-8418-65F3394E4AA6}" srcOrd="0" destOrd="0" presId="urn:microsoft.com/office/officeart/2005/8/layout/cycle6"/>
    <dgm:cxn modelId="{02AF9373-E15D-43F0-98CD-E8C9B452BBCF}" srcId="{1605D375-6113-461D-93DE-CD904299F653}" destId="{7A3AE1A4-7006-4DB9-9635-4ACB3F6E04B5}" srcOrd="3" destOrd="0" parTransId="{DD544AAA-9707-4AB2-9C19-4B610E3E7455}" sibTransId="{D878CD40-74D3-43DF-9772-94CA38351308}"/>
    <dgm:cxn modelId="{EAED51D8-B66B-404E-8AEE-247A5C54EF4E}" type="presOf" srcId="{1605D375-6113-461D-93DE-CD904299F653}" destId="{D9412BBA-785B-4E40-9043-2F2C7C81FFCB}" srcOrd="0" destOrd="0" presId="urn:microsoft.com/office/officeart/2005/8/layout/cycle6"/>
    <dgm:cxn modelId="{5D04E20B-014C-44D5-BA6D-2A10FEE7B76C}" type="presOf" srcId="{79C1B450-E782-4EA8-AA01-12F38C6673C1}" destId="{E9630B2D-28A2-4202-B1C0-A9D6EE975C31}" srcOrd="0" destOrd="0" presId="urn:microsoft.com/office/officeart/2005/8/layout/cycle6"/>
    <dgm:cxn modelId="{4FF423EC-1F8C-4A5E-869E-56A5DCD19677}" type="presOf" srcId="{EFCB4EF3-08E9-450B-9B0F-6F8FF9E27C31}" destId="{F30DBC0E-A60E-4869-BEAA-DABD187D02B1}" srcOrd="0" destOrd="0" presId="urn:microsoft.com/office/officeart/2005/8/layout/cycle6"/>
    <dgm:cxn modelId="{5F353BF1-AB2E-475C-A3DA-440E88FB991C}" type="presParOf" srcId="{D9412BBA-785B-4E40-9043-2F2C7C81FFCB}" destId="{98DCC3F5-B734-4673-84AD-8D9D17F0C3F2}" srcOrd="0" destOrd="0" presId="urn:microsoft.com/office/officeart/2005/8/layout/cycle6"/>
    <dgm:cxn modelId="{8166D2DF-D936-4238-8E94-5553408B687C}" type="presParOf" srcId="{D9412BBA-785B-4E40-9043-2F2C7C81FFCB}" destId="{E25D74F3-9EDC-4F4A-8065-367E7BFD1F6F}" srcOrd="1" destOrd="0" presId="urn:microsoft.com/office/officeart/2005/8/layout/cycle6"/>
    <dgm:cxn modelId="{0195683A-BC82-4661-90EC-D10C46DA8DFE}" type="presParOf" srcId="{D9412BBA-785B-4E40-9043-2F2C7C81FFCB}" destId="{E9630B2D-28A2-4202-B1C0-A9D6EE975C31}" srcOrd="2" destOrd="0" presId="urn:microsoft.com/office/officeart/2005/8/layout/cycle6"/>
    <dgm:cxn modelId="{A77D49B7-4E97-4EC5-8BEA-CD6B86116F14}" type="presParOf" srcId="{D9412BBA-785B-4E40-9043-2F2C7C81FFCB}" destId="{DF5990AC-3B1D-4779-8418-65F3394E4AA6}" srcOrd="3" destOrd="0" presId="urn:microsoft.com/office/officeart/2005/8/layout/cycle6"/>
    <dgm:cxn modelId="{13F57590-3648-4ABB-9C98-A644361DE23A}" type="presParOf" srcId="{D9412BBA-785B-4E40-9043-2F2C7C81FFCB}" destId="{BCDEFFE9-B681-4494-A1DD-5E31B9834D75}" srcOrd="4" destOrd="0" presId="urn:microsoft.com/office/officeart/2005/8/layout/cycle6"/>
    <dgm:cxn modelId="{F6B4C877-2201-41DB-87ED-F96B0BE49B65}" type="presParOf" srcId="{D9412BBA-785B-4E40-9043-2F2C7C81FFCB}" destId="{F30DBC0E-A60E-4869-BEAA-DABD187D02B1}" srcOrd="5" destOrd="0" presId="urn:microsoft.com/office/officeart/2005/8/layout/cycle6"/>
    <dgm:cxn modelId="{C5A1F20D-3511-43A4-AD84-25926EC13957}" type="presParOf" srcId="{D9412BBA-785B-4E40-9043-2F2C7C81FFCB}" destId="{D618FC32-4EFC-4B55-AF80-4166BFA8D882}" srcOrd="6" destOrd="0" presId="urn:microsoft.com/office/officeart/2005/8/layout/cycle6"/>
    <dgm:cxn modelId="{502EC550-3688-4DF8-86DE-5F5E9F7991BA}" type="presParOf" srcId="{D9412BBA-785B-4E40-9043-2F2C7C81FFCB}" destId="{E4A97B99-07E7-4F10-A10F-44C5A242DBA9}" srcOrd="7" destOrd="0" presId="urn:microsoft.com/office/officeart/2005/8/layout/cycle6"/>
    <dgm:cxn modelId="{EDA1F28B-5007-4589-99C3-021EB75F47A7}" type="presParOf" srcId="{D9412BBA-785B-4E40-9043-2F2C7C81FFCB}" destId="{5A655A4A-621A-4265-BC2D-610C6FFB5C06}" srcOrd="8" destOrd="0" presId="urn:microsoft.com/office/officeart/2005/8/layout/cycle6"/>
    <dgm:cxn modelId="{7EE95DBF-ABB7-4BE0-BCE9-E2E83F489E97}" type="presParOf" srcId="{D9412BBA-785B-4E40-9043-2F2C7C81FFCB}" destId="{4E487D23-0663-4F29-965E-C464CDCBFE4C}" srcOrd="9" destOrd="0" presId="urn:microsoft.com/office/officeart/2005/8/layout/cycle6"/>
    <dgm:cxn modelId="{BEA4ECB0-D2BE-4FFB-9915-092E64775F58}" type="presParOf" srcId="{D9412BBA-785B-4E40-9043-2F2C7C81FFCB}" destId="{03658607-657D-4834-B173-A83595247EF9}" srcOrd="10" destOrd="0" presId="urn:microsoft.com/office/officeart/2005/8/layout/cycle6"/>
    <dgm:cxn modelId="{0CECCE1C-387B-4882-894D-D16B683F60E4}" type="presParOf" srcId="{D9412BBA-785B-4E40-9043-2F2C7C81FFCB}" destId="{759E19E9-10E9-4E81-8B89-FC78D893EE1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5DBB4-AE87-416E-A5E4-473FD23456EE}" type="doc">
      <dgm:prSet loTypeId="urn:microsoft.com/office/officeart/2008/layout/Squa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C805F8EE-2BF4-49CC-8D43-085A56095104}">
      <dgm:prSet phldrT="[Text]" custT="1"/>
      <dgm:spPr/>
      <dgm:t>
        <a:bodyPr/>
        <a:lstStyle/>
        <a:p>
          <a:r>
            <a:rPr lang="id-ID" sz="2400" dirty="0">
              <a:latin typeface="Berlin Sans FB Demi" panose="020E0802020502020306" pitchFamily="34" charset="0"/>
            </a:rPr>
            <a:t>Indikasi RJP</a:t>
          </a:r>
        </a:p>
      </dgm:t>
    </dgm:pt>
    <dgm:pt modelId="{7C386303-563E-46AD-86C0-768372B85C88}" type="parTrans" cxnId="{33596C14-7A0A-44BF-AC8B-6ECDD1B4DC1D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EA42475A-FD96-4D78-890D-F7C8B90D2565}" type="sibTrans" cxnId="{33596C14-7A0A-44BF-AC8B-6ECDD1B4DC1D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7284E13F-6CC6-4518-ADB6-D5A6F0E07ECC}">
      <dgm:prSet phldrT="[Text]" custT="1"/>
      <dgm:spPr/>
      <dgm:t>
        <a:bodyPr/>
        <a:lstStyle/>
        <a:p>
          <a:r>
            <a:rPr lang="id-ID" sz="2400" dirty="0">
              <a:latin typeface="Berlin Sans FB Demi" panose="020E0802020502020306" pitchFamily="34" charset="0"/>
            </a:rPr>
            <a:t>Henti Jantung </a:t>
          </a:r>
        </a:p>
      </dgm:t>
    </dgm:pt>
    <dgm:pt modelId="{11F8D9B3-AECD-4066-81A9-C52FACE90F27}" type="parTrans" cxnId="{D1EEE1AB-83D0-4468-BBBB-FD745ECD1669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B3B4E074-B1E3-4148-A248-F82622E3A77B}" type="sibTrans" cxnId="{D1EEE1AB-83D0-4468-BBBB-FD745ECD1669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2B210A87-D141-4EEA-B57D-BC16E06028AB}">
      <dgm:prSet phldrT="[Text]" custT="1"/>
      <dgm:spPr/>
      <dgm:t>
        <a:bodyPr/>
        <a:lstStyle/>
        <a:p>
          <a:r>
            <a:rPr lang="id-ID" sz="2400" dirty="0">
              <a:latin typeface="Berlin Sans FB Demi" panose="020E0802020502020306" pitchFamily="34" charset="0"/>
            </a:rPr>
            <a:t>Tujuan RJP</a:t>
          </a:r>
        </a:p>
      </dgm:t>
    </dgm:pt>
    <dgm:pt modelId="{A2152F0B-D955-4AB8-800E-9B327A9488A8}" type="parTrans" cxnId="{70E7A8D1-77FB-41A5-B45F-7086FC3F7663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2A0B958F-26EA-4061-8E3A-2F1034450251}" type="sibTrans" cxnId="{70E7A8D1-77FB-41A5-B45F-7086FC3F7663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09E4EA89-85E1-4CD3-975C-B08B5FD4CEF6}">
      <dgm:prSet phldrT="[Text]"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id-ID" sz="2400" dirty="0">
              <a:latin typeface="Berlin Sans FB Demi" panose="020E0802020502020306" pitchFamily="34" charset="0"/>
            </a:rPr>
            <a:t>Mencegah berhentinya sirkulasi dan/atau pernapasan</a:t>
          </a:r>
        </a:p>
      </dgm:t>
    </dgm:pt>
    <dgm:pt modelId="{FB623E24-334F-407E-93B5-864BBCA21687}" type="parTrans" cxnId="{F6E1ECEB-0A0A-4593-B23F-A49A4AB5C2A3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AE33D3BF-6AEE-43A7-A24B-63582015616D}" type="sibTrans" cxnId="{F6E1ECEB-0A0A-4593-B23F-A49A4AB5C2A3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F5660D89-4117-419D-BE9F-D72BCED7945F}">
      <dgm:prSet custT="1"/>
      <dgm:spPr/>
      <dgm:t>
        <a:bodyPr/>
        <a:lstStyle/>
        <a:p>
          <a:r>
            <a:rPr lang="id-ID" sz="2400">
              <a:latin typeface="Berlin Sans FB Demi" panose="020E0802020502020306" pitchFamily="34" charset="0"/>
            </a:rPr>
            <a:t>Henti Napas</a:t>
          </a:r>
          <a:endParaRPr lang="id-ID" sz="2400" dirty="0">
            <a:latin typeface="Berlin Sans FB Demi" panose="020E0802020502020306" pitchFamily="34" charset="0"/>
          </a:endParaRPr>
        </a:p>
      </dgm:t>
    </dgm:pt>
    <dgm:pt modelId="{7BE44C19-7738-444B-8D32-510F72A5BF5D}" type="parTrans" cxnId="{85B6B656-6FB9-4F4C-B6FC-62F509CCE12F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BF7F7C00-91DF-4F53-90A6-F0EA66A4EA72}" type="sibTrans" cxnId="{85B6B656-6FB9-4F4C-B6FC-62F509CCE12F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E19B3E03-7BA7-4195-9DEF-AF76B69276EF}">
      <dgm:prSet custT="1"/>
      <dgm:spPr/>
      <dgm:t>
        <a:bodyPr/>
        <a:lstStyle/>
        <a:p>
          <a:r>
            <a:rPr lang="id-ID" sz="2400" dirty="0">
              <a:latin typeface="Berlin Sans FB Demi" panose="020E0802020502020306" pitchFamily="34" charset="0"/>
            </a:rPr>
            <a:t>Memberikan bantuan eksternal terhadap sirkulasi dan ventilasi</a:t>
          </a:r>
        </a:p>
      </dgm:t>
    </dgm:pt>
    <dgm:pt modelId="{990DE4A3-9F48-4E7D-AA6A-A632D2C240DD}" type="parTrans" cxnId="{889FD615-EDA0-40AA-93E6-B66622996BFA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ACC498FD-1CA2-4290-BF52-EF33B5617E68}" type="sibTrans" cxnId="{889FD615-EDA0-40AA-93E6-B66622996BFA}">
      <dgm:prSet/>
      <dgm:spPr/>
      <dgm:t>
        <a:bodyPr/>
        <a:lstStyle/>
        <a:p>
          <a:endParaRPr lang="id-ID">
            <a:latin typeface="Berlin Sans FB Demi" panose="020E0802020502020306" pitchFamily="34" charset="0"/>
          </a:endParaRPr>
        </a:p>
      </dgm:t>
    </dgm:pt>
    <dgm:pt modelId="{5ED8C50E-D51B-49D9-9E7B-BDE222A910CE}" type="pres">
      <dgm:prSet presAssocID="{F3C5DBB4-AE87-416E-A5E4-473FD23456E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5EA59D09-620A-4802-B301-3652B4FEDEB0}" type="pres">
      <dgm:prSet presAssocID="{C805F8EE-2BF4-49CC-8D43-085A56095104}" presName="root" presStyleCnt="0">
        <dgm:presLayoutVars>
          <dgm:chMax/>
          <dgm:chPref/>
        </dgm:presLayoutVars>
      </dgm:prSet>
      <dgm:spPr/>
    </dgm:pt>
    <dgm:pt modelId="{C03168AC-15B4-41D4-AD2A-F13EED98D778}" type="pres">
      <dgm:prSet presAssocID="{C805F8EE-2BF4-49CC-8D43-085A56095104}" presName="rootComposite" presStyleCnt="0">
        <dgm:presLayoutVars/>
      </dgm:prSet>
      <dgm:spPr/>
    </dgm:pt>
    <dgm:pt modelId="{A30C671D-7631-40EA-8482-2BA618A4CF72}" type="pres">
      <dgm:prSet presAssocID="{C805F8EE-2BF4-49CC-8D43-085A56095104}" presName="ParentAccent" presStyleLbl="alignNode1" presStyleIdx="0" presStyleCnt="2"/>
      <dgm:spPr/>
    </dgm:pt>
    <dgm:pt modelId="{49348478-0DE1-49DC-8DCB-01BA78498FD0}" type="pres">
      <dgm:prSet presAssocID="{C805F8EE-2BF4-49CC-8D43-085A56095104}" presName="ParentSmallAccent" presStyleLbl="fgAcc1" presStyleIdx="0" presStyleCnt="2"/>
      <dgm:spPr/>
    </dgm:pt>
    <dgm:pt modelId="{93D97E3D-875C-4C96-B1D3-8C7E78201991}" type="pres">
      <dgm:prSet presAssocID="{C805F8EE-2BF4-49CC-8D43-085A56095104}" presName="Parent" presStyleLbl="revTx" presStyleIdx="0" presStyleCnt="6" custLinFactNeighborX="15525" custLinFactNeighborY="8770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4D8CB4-8114-465A-8CE6-3582FE97B642}" type="pres">
      <dgm:prSet presAssocID="{C805F8EE-2BF4-49CC-8D43-085A56095104}" presName="childShape" presStyleCnt="0">
        <dgm:presLayoutVars>
          <dgm:chMax val="0"/>
          <dgm:chPref val="0"/>
        </dgm:presLayoutVars>
      </dgm:prSet>
      <dgm:spPr/>
    </dgm:pt>
    <dgm:pt modelId="{F86B57F0-4A85-49C1-BDC7-A3D126A44045}" type="pres">
      <dgm:prSet presAssocID="{7284E13F-6CC6-4518-ADB6-D5A6F0E07ECC}" presName="childComposite" presStyleCnt="0">
        <dgm:presLayoutVars>
          <dgm:chMax val="0"/>
          <dgm:chPref val="0"/>
        </dgm:presLayoutVars>
      </dgm:prSet>
      <dgm:spPr/>
    </dgm:pt>
    <dgm:pt modelId="{15D32CF4-FDB8-4035-9308-6156F93DE1D1}" type="pres">
      <dgm:prSet presAssocID="{7284E13F-6CC6-4518-ADB6-D5A6F0E07ECC}" presName="ChildAccent" presStyleLbl="solidFgAcc1" presStyleIdx="0" presStyleCnt="4"/>
      <dgm:spPr/>
    </dgm:pt>
    <dgm:pt modelId="{FF9B111C-87AA-467F-AF9B-59CD0E2F25C8}" type="pres">
      <dgm:prSet presAssocID="{7284E13F-6CC6-4518-ADB6-D5A6F0E07ECC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11D2DE-55BB-4023-BEDA-AA0FCCB9724C}" type="pres">
      <dgm:prSet presAssocID="{F5660D89-4117-419D-BE9F-D72BCED7945F}" presName="childComposite" presStyleCnt="0">
        <dgm:presLayoutVars>
          <dgm:chMax val="0"/>
          <dgm:chPref val="0"/>
        </dgm:presLayoutVars>
      </dgm:prSet>
      <dgm:spPr/>
    </dgm:pt>
    <dgm:pt modelId="{9028DC5F-BC3F-471B-8C24-8B48DF77C773}" type="pres">
      <dgm:prSet presAssocID="{F5660D89-4117-419D-BE9F-D72BCED7945F}" presName="ChildAccent" presStyleLbl="solidFgAcc1" presStyleIdx="1" presStyleCnt="4"/>
      <dgm:spPr/>
    </dgm:pt>
    <dgm:pt modelId="{0FE33D71-3E7A-4173-80AE-514AA4531FD8}" type="pres">
      <dgm:prSet presAssocID="{F5660D89-4117-419D-BE9F-D72BCED7945F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12A1A4-236D-4F96-8CE6-D1DD975416CF}" type="pres">
      <dgm:prSet presAssocID="{2B210A87-D141-4EEA-B57D-BC16E06028AB}" presName="root" presStyleCnt="0">
        <dgm:presLayoutVars>
          <dgm:chMax/>
          <dgm:chPref/>
        </dgm:presLayoutVars>
      </dgm:prSet>
      <dgm:spPr/>
    </dgm:pt>
    <dgm:pt modelId="{4D9A0CB1-08E2-4970-8EDD-CD493313C56B}" type="pres">
      <dgm:prSet presAssocID="{2B210A87-D141-4EEA-B57D-BC16E06028AB}" presName="rootComposite" presStyleCnt="0">
        <dgm:presLayoutVars/>
      </dgm:prSet>
      <dgm:spPr/>
    </dgm:pt>
    <dgm:pt modelId="{B55D3D0E-21FE-4E53-B9CD-59B2632B3EC3}" type="pres">
      <dgm:prSet presAssocID="{2B210A87-D141-4EEA-B57D-BC16E06028AB}" presName="ParentAccent" presStyleLbl="alignNode1" presStyleIdx="1" presStyleCnt="2"/>
      <dgm:spPr/>
    </dgm:pt>
    <dgm:pt modelId="{F2463998-821F-4D45-B91A-3967A20D4602}" type="pres">
      <dgm:prSet presAssocID="{2B210A87-D141-4EEA-B57D-BC16E06028AB}" presName="ParentSmallAccent" presStyleLbl="fgAcc1" presStyleIdx="1" presStyleCnt="2"/>
      <dgm:spPr/>
    </dgm:pt>
    <dgm:pt modelId="{33B07AF0-20BE-4566-A719-A405501DEF33}" type="pres">
      <dgm:prSet presAssocID="{2B210A87-D141-4EEA-B57D-BC16E06028AB}" presName="Parent" presStyleLbl="revTx" presStyleIdx="3" presStyleCnt="6" custScaleX="71345" custLinFactNeighborX="1913" custLinFactNeighborY="8579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0E10BC-AE09-45BE-B393-FB21FCF8A057}" type="pres">
      <dgm:prSet presAssocID="{2B210A87-D141-4EEA-B57D-BC16E06028AB}" presName="childShape" presStyleCnt="0">
        <dgm:presLayoutVars>
          <dgm:chMax val="0"/>
          <dgm:chPref val="0"/>
        </dgm:presLayoutVars>
      </dgm:prSet>
      <dgm:spPr/>
    </dgm:pt>
    <dgm:pt modelId="{B87EAFD5-4A0A-4E9E-810B-A374104B3C7E}" type="pres">
      <dgm:prSet presAssocID="{09E4EA89-85E1-4CD3-975C-B08B5FD4CEF6}" presName="childComposite" presStyleCnt="0">
        <dgm:presLayoutVars>
          <dgm:chMax val="0"/>
          <dgm:chPref val="0"/>
        </dgm:presLayoutVars>
      </dgm:prSet>
      <dgm:spPr/>
    </dgm:pt>
    <dgm:pt modelId="{CA4DFD6E-5B1D-4135-8E9E-81BDDD70E4E1}" type="pres">
      <dgm:prSet presAssocID="{09E4EA89-85E1-4CD3-975C-B08B5FD4CEF6}" presName="ChildAccent" presStyleLbl="solidFgAcc1" presStyleIdx="2" presStyleCnt="4"/>
      <dgm:spPr/>
    </dgm:pt>
    <dgm:pt modelId="{77B35D14-E17C-4B66-84CD-CBC96BF67BA6}" type="pres">
      <dgm:prSet presAssocID="{09E4EA89-85E1-4CD3-975C-B08B5FD4CEF6}" presName="Child" presStyleLbl="revTx" presStyleIdx="4" presStyleCnt="6" custLinFactNeighborY="37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9FF56A-E95D-4D03-925A-32919B1BED93}" type="pres">
      <dgm:prSet presAssocID="{E19B3E03-7BA7-4195-9DEF-AF76B69276EF}" presName="childComposite" presStyleCnt="0">
        <dgm:presLayoutVars>
          <dgm:chMax val="0"/>
          <dgm:chPref val="0"/>
        </dgm:presLayoutVars>
      </dgm:prSet>
      <dgm:spPr/>
    </dgm:pt>
    <dgm:pt modelId="{C4288BA2-DE19-4C53-80DD-CAC673265770}" type="pres">
      <dgm:prSet presAssocID="{E19B3E03-7BA7-4195-9DEF-AF76B69276EF}" presName="ChildAccent" presStyleLbl="solidFgAcc1" presStyleIdx="3" presStyleCnt="4" custLinFactNeighborY="79640"/>
      <dgm:spPr/>
    </dgm:pt>
    <dgm:pt modelId="{88333E35-E6ED-4978-9546-968B75C5E1F2}" type="pres">
      <dgm:prSet presAssocID="{E19B3E03-7BA7-4195-9DEF-AF76B69276EF}" presName="Child" presStyleLbl="revTx" presStyleIdx="5" presStyleCnt="6" custLinFactNeighborY="73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B3CBB52-E467-41C7-BC3F-2FA68E2FC536}" type="presOf" srcId="{F3C5DBB4-AE87-416E-A5E4-473FD23456EE}" destId="{5ED8C50E-D51B-49D9-9E7B-BDE222A910CE}" srcOrd="0" destOrd="0" presId="urn:microsoft.com/office/officeart/2008/layout/SquareAccentList"/>
    <dgm:cxn modelId="{889FD615-EDA0-40AA-93E6-B66622996BFA}" srcId="{2B210A87-D141-4EEA-B57D-BC16E06028AB}" destId="{E19B3E03-7BA7-4195-9DEF-AF76B69276EF}" srcOrd="1" destOrd="0" parTransId="{990DE4A3-9F48-4E7D-AA6A-A632D2C240DD}" sibTransId="{ACC498FD-1CA2-4290-BF52-EF33B5617E68}"/>
    <dgm:cxn modelId="{68813EBA-4BDA-43FD-81A5-FE8668EA9724}" type="presOf" srcId="{2B210A87-D141-4EEA-B57D-BC16E06028AB}" destId="{33B07AF0-20BE-4566-A719-A405501DEF33}" srcOrd="0" destOrd="0" presId="urn:microsoft.com/office/officeart/2008/layout/SquareAccentList"/>
    <dgm:cxn modelId="{9147CDD9-5D58-44E5-9CF9-5D76A6306D26}" type="presOf" srcId="{E19B3E03-7BA7-4195-9DEF-AF76B69276EF}" destId="{88333E35-E6ED-4978-9546-968B75C5E1F2}" srcOrd="0" destOrd="0" presId="urn:microsoft.com/office/officeart/2008/layout/SquareAccentList"/>
    <dgm:cxn modelId="{5E9E2D5B-4F15-4701-8DB5-60CAD5474D31}" type="presOf" srcId="{F5660D89-4117-419D-BE9F-D72BCED7945F}" destId="{0FE33D71-3E7A-4173-80AE-514AA4531FD8}" srcOrd="0" destOrd="0" presId="urn:microsoft.com/office/officeart/2008/layout/SquareAccentList"/>
    <dgm:cxn modelId="{33596C14-7A0A-44BF-AC8B-6ECDD1B4DC1D}" srcId="{F3C5DBB4-AE87-416E-A5E4-473FD23456EE}" destId="{C805F8EE-2BF4-49CC-8D43-085A56095104}" srcOrd="0" destOrd="0" parTransId="{7C386303-563E-46AD-86C0-768372B85C88}" sibTransId="{EA42475A-FD96-4D78-890D-F7C8B90D2565}"/>
    <dgm:cxn modelId="{B41A928A-5B1C-4AC3-BF30-6471BF1E3D3F}" type="presOf" srcId="{09E4EA89-85E1-4CD3-975C-B08B5FD4CEF6}" destId="{77B35D14-E17C-4B66-84CD-CBC96BF67BA6}" srcOrd="0" destOrd="0" presId="urn:microsoft.com/office/officeart/2008/layout/SquareAccentList"/>
    <dgm:cxn modelId="{F6E1ECEB-0A0A-4593-B23F-A49A4AB5C2A3}" srcId="{2B210A87-D141-4EEA-B57D-BC16E06028AB}" destId="{09E4EA89-85E1-4CD3-975C-B08B5FD4CEF6}" srcOrd="0" destOrd="0" parTransId="{FB623E24-334F-407E-93B5-864BBCA21687}" sibTransId="{AE33D3BF-6AEE-43A7-A24B-63582015616D}"/>
    <dgm:cxn modelId="{6C60E0B6-14E2-4EBF-9CF0-EE150449FABA}" type="presOf" srcId="{7284E13F-6CC6-4518-ADB6-D5A6F0E07ECC}" destId="{FF9B111C-87AA-467F-AF9B-59CD0E2F25C8}" srcOrd="0" destOrd="0" presId="urn:microsoft.com/office/officeart/2008/layout/SquareAccentList"/>
    <dgm:cxn modelId="{70E7A8D1-77FB-41A5-B45F-7086FC3F7663}" srcId="{F3C5DBB4-AE87-416E-A5E4-473FD23456EE}" destId="{2B210A87-D141-4EEA-B57D-BC16E06028AB}" srcOrd="1" destOrd="0" parTransId="{A2152F0B-D955-4AB8-800E-9B327A9488A8}" sibTransId="{2A0B958F-26EA-4061-8E3A-2F1034450251}"/>
    <dgm:cxn modelId="{E1E627D7-F1C8-41F0-BB2F-5FE22BD86809}" type="presOf" srcId="{C805F8EE-2BF4-49CC-8D43-085A56095104}" destId="{93D97E3D-875C-4C96-B1D3-8C7E78201991}" srcOrd="0" destOrd="0" presId="urn:microsoft.com/office/officeart/2008/layout/SquareAccentList"/>
    <dgm:cxn modelId="{85B6B656-6FB9-4F4C-B6FC-62F509CCE12F}" srcId="{C805F8EE-2BF4-49CC-8D43-085A56095104}" destId="{F5660D89-4117-419D-BE9F-D72BCED7945F}" srcOrd="1" destOrd="0" parTransId="{7BE44C19-7738-444B-8D32-510F72A5BF5D}" sibTransId="{BF7F7C00-91DF-4F53-90A6-F0EA66A4EA72}"/>
    <dgm:cxn modelId="{D1EEE1AB-83D0-4468-BBBB-FD745ECD1669}" srcId="{C805F8EE-2BF4-49CC-8D43-085A56095104}" destId="{7284E13F-6CC6-4518-ADB6-D5A6F0E07ECC}" srcOrd="0" destOrd="0" parTransId="{11F8D9B3-AECD-4066-81A9-C52FACE90F27}" sibTransId="{B3B4E074-B1E3-4148-A248-F82622E3A77B}"/>
    <dgm:cxn modelId="{8073CE22-C29B-4F56-90FD-2A691730088F}" type="presParOf" srcId="{5ED8C50E-D51B-49D9-9E7B-BDE222A910CE}" destId="{5EA59D09-620A-4802-B301-3652B4FEDEB0}" srcOrd="0" destOrd="0" presId="urn:microsoft.com/office/officeart/2008/layout/SquareAccentList"/>
    <dgm:cxn modelId="{0963938C-0230-4C8F-90EC-2AE707CD24E5}" type="presParOf" srcId="{5EA59D09-620A-4802-B301-3652B4FEDEB0}" destId="{C03168AC-15B4-41D4-AD2A-F13EED98D778}" srcOrd="0" destOrd="0" presId="urn:microsoft.com/office/officeart/2008/layout/SquareAccentList"/>
    <dgm:cxn modelId="{8BD00D95-B9D8-49AE-B385-C6996E239F0D}" type="presParOf" srcId="{C03168AC-15B4-41D4-AD2A-F13EED98D778}" destId="{A30C671D-7631-40EA-8482-2BA618A4CF72}" srcOrd="0" destOrd="0" presId="urn:microsoft.com/office/officeart/2008/layout/SquareAccentList"/>
    <dgm:cxn modelId="{3BCBA693-8F89-4AD7-87BC-14B389870C6F}" type="presParOf" srcId="{C03168AC-15B4-41D4-AD2A-F13EED98D778}" destId="{49348478-0DE1-49DC-8DCB-01BA78498FD0}" srcOrd="1" destOrd="0" presId="urn:microsoft.com/office/officeart/2008/layout/SquareAccentList"/>
    <dgm:cxn modelId="{46E72EED-E2ED-45EB-B687-06D74945B63C}" type="presParOf" srcId="{C03168AC-15B4-41D4-AD2A-F13EED98D778}" destId="{93D97E3D-875C-4C96-B1D3-8C7E78201991}" srcOrd="2" destOrd="0" presId="urn:microsoft.com/office/officeart/2008/layout/SquareAccentList"/>
    <dgm:cxn modelId="{CA26CBA3-46F4-4B93-82A2-98C91DD47B55}" type="presParOf" srcId="{5EA59D09-620A-4802-B301-3652B4FEDEB0}" destId="{984D8CB4-8114-465A-8CE6-3582FE97B642}" srcOrd="1" destOrd="0" presId="urn:microsoft.com/office/officeart/2008/layout/SquareAccentList"/>
    <dgm:cxn modelId="{DBB0FE99-B49E-4635-9956-9701EA004BB7}" type="presParOf" srcId="{984D8CB4-8114-465A-8CE6-3582FE97B642}" destId="{F86B57F0-4A85-49C1-BDC7-A3D126A44045}" srcOrd="0" destOrd="0" presId="urn:microsoft.com/office/officeart/2008/layout/SquareAccentList"/>
    <dgm:cxn modelId="{360F4A2B-38F5-4678-9CC2-4F47ABC80852}" type="presParOf" srcId="{F86B57F0-4A85-49C1-BDC7-A3D126A44045}" destId="{15D32CF4-FDB8-4035-9308-6156F93DE1D1}" srcOrd="0" destOrd="0" presId="urn:microsoft.com/office/officeart/2008/layout/SquareAccentList"/>
    <dgm:cxn modelId="{75E497E5-6633-433E-8005-A96F0047E0DF}" type="presParOf" srcId="{F86B57F0-4A85-49C1-BDC7-A3D126A44045}" destId="{FF9B111C-87AA-467F-AF9B-59CD0E2F25C8}" srcOrd="1" destOrd="0" presId="urn:microsoft.com/office/officeart/2008/layout/SquareAccentList"/>
    <dgm:cxn modelId="{70774D9B-4761-4CBC-9DC2-547C6408BA4F}" type="presParOf" srcId="{984D8CB4-8114-465A-8CE6-3582FE97B642}" destId="{1211D2DE-55BB-4023-BEDA-AA0FCCB9724C}" srcOrd="1" destOrd="0" presId="urn:microsoft.com/office/officeart/2008/layout/SquareAccentList"/>
    <dgm:cxn modelId="{92F78A42-1868-4351-B2D2-B051ADE989D2}" type="presParOf" srcId="{1211D2DE-55BB-4023-BEDA-AA0FCCB9724C}" destId="{9028DC5F-BC3F-471B-8C24-8B48DF77C773}" srcOrd="0" destOrd="0" presId="urn:microsoft.com/office/officeart/2008/layout/SquareAccentList"/>
    <dgm:cxn modelId="{AC3D782B-1BC8-4189-BA2B-0E8432F96BC2}" type="presParOf" srcId="{1211D2DE-55BB-4023-BEDA-AA0FCCB9724C}" destId="{0FE33D71-3E7A-4173-80AE-514AA4531FD8}" srcOrd="1" destOrd="0" presId="urn:microsoft.com/office/officeart/2008/layout/SquareAccentList"/>
    <dgm:cxn modelId="{4952B2E3-A10E-4D0B-B6DD-563545924128}" type="presParOf" srcId="{5ED8C50E-D51B-49D9-9E7B-BDE222A910CE}" destId="{4412A1A4-236D-4F96-8CE6-D1DD975416CF}" srcOrd="1" destOrd="0" presId="urn:microsoft.com/office/officeart/2008/layout/SquareAccentList"/>
    <dgm:cxn modelId="{7A0190A3-7AA5-4D56-BF1D-AB49768CC15F}" type="presParOf" srcId="{4412A1A4-236D-4F96-8CE6-D1DD975416CF}" destId="{4D9A0CB1-08E2-4970-8EDD-CD493313C56B}" srcOrd="0" destOrd="0" presId="urn:microsoft.com/office/officeart/2008/layout/SquareAccentList"/>
    <dgm:cxn modelId="{1025040C-AF1B-4D85-9A89-D2D3370CBBCD}" type="presParOf" srcId="{4D9A0CB1-08E2-4970-8EDD-CD493313C56B}" destId="{B55D3D0E-21FE-4E53-B9CD-59B2632B3EC3}" srcOrd="0" destOrd="0" presId="urn:microsoft.com/office/officeart/2008/layout/SquareAccentList"/>
    <dgm:cxn modelId="{53EC9CD4-B825-4E13-B45A-F7E5ECDF25C0}" type="presParOf" srcId="{4D9A0CB1-08E2-4970-8EDD-CD493313C56B}" destId="{F2463998-821F-4D45-B91A-3967A20D4602}" srcOrd="1" destOrd="0" presId="urn:microsoft.com/office/officeart/2008/layout/SquareAccentList"/>
    <dgm:cxn modelId="{F6CDD460-34CB-403F-81B9-A13AA02DB52B}" type="presParOf" srcId="{4D9A0CB1-08E2-4970-8EDD-CD493313C56B}" destId="{33B07AF0-20BE-4566-A719-A405501DEF33}" srcOrd="2" destOrd="0" presId="urn:microsoft.com/office/officeart/2008/layout/SquareAccentList"/>
    <dgm:cxn modelId="{3B34C76C-9901-4BB3-802A-88F1ED6C9DC2}" type="presParOf" srcId="{4412A1A4-236D-4F96-8CE6-D1DD975416CF}" destId="{AD0E10BC-AE09-45BE-B393-FB21FCF8A057}" srcOrd="1" destOrd="0" presId="urn:microsoft.com/office/officeart/2008/layout/SquareAccentList"/>
    <dgm:cxn modelId="{84CDC051-A56D-4E4B-8D92-AB2F879CDA68}" type="presParOf" srcId="{AD0E10BC-AE09-45BE-B393-FB21FCF8A057}" destId="{B87EAFD5-4A0A-4E9E-810B-A374104B3C7E}" srcOrd="0" destOrd="0" presId="urn:microsoft.com/office/officeart/2008/layout/SquareAccentList"/>
    <dgm:cxn modelId="{F21EC17C-B295-42DB-B16F-738A85C2D5D4}" type="presParOf" srcId="{B87EAFD5-4A0A-4E9E-810B-A374104B3C7E}" destId="{CA4DFD6E-5B1D-4135-8E9E-81BDDD70E4E1}" srcOrd="0" destOrd="0" presId="urn:microsoft.com/office/officeart/2008/layout/SquareAccentList"/>
    <dgm:cxn modelId="{F13B116B-6EA0-4DB7-B680-D2B3BAD8FF9E}" type="presParOf" srcId="{B87EAFD5-4A0A-4E9E-810B-A374104B3C7E}" destId="{77B35D14-E17C-4B66-84CD-CBC96BF67BA6}" srcOrd="1" destOrd="0" presId="urn:microsoft.com/office/officeart/2008/layout/SquareAccentList"/>
    <dgm:cxn modelId="{CA93B668-347B-4BA0-B89C-95F425666821}" type="presParOf" srcId="{AD0E10BC-AE09-45BE-B393-FB21FCF8A057}" destId="{8E9FF56A-E95D-4D03-925A-32919B1BED93}" srcOrd="1" destOrd="0" presId="urn:microsoft.com/office/officeart/2008/layout/SquareAccentList"/>
    <dgm:cxn modelId="{313BD6B5-4502-412B-82CE-0995B21D6176}" type="presParOf" srcId="{8E9FF56A-E95D-4D03-925A-32919B1BED93}" destId="{C4288BA2-DE19-4C53-80DD-CAC673265770}" srcOrd="0" destOrd="0" presId="urn:microsoft.com/office/officeart/2008/layout/SquareAccentList"/>
    <dgm:cxn modelId="{DBFBA917-0E9A-44F2-B56B-923505BC3BE3}" type="presParOf" srcId="{8E9FF56A-E95D-4D03-925A-32919B1BED93}" destId="{88333E35-E6ED-4978-9546-968B75C5E1F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43F5F-D77C-4606-8F7F-4DECEE6A6970}" type="doc">
      <dgm:prSet loTypeId="urn:microsoft.com/office/officeart/2005/8/layout/matrix1" loCatId="matrix" qsTypeId="urn:microsoft.com/office/officeart/2005/8/quickstyle/simple5" qsCatId="simple" csTypeId="urn:microsoft.com/office/officeart/2005/8/colors/colorful1#6" csCatId="colorful" phldr="1"/>
      <dgm:spPr/>
      <dgm:t>
        <a:bodyPr/>
        <a:lstStyle/>
        <a:p>
          <a:endParaRPr lang="id-ID"/>
        </a:p>
      </dgm:t>
    </dgm:pt>
    <dgm:pt modelId="{E02FCD67-7EEA-4236-AC45-F2431D63D28B}">
      <dgm:prSet phldrT="[Text]" custT="1"/>
      <dgm:spPr/>
      <dgm:t>
        <a:bodyPr/>
        <a:lstStyle/>
        <a:p>
          <a:r>
            <a:rPr lang="id-ID" sz="4000" b="1" dirty="0" smtClean="0"/>
            <a:t>STOP !!!</a:t>
          </a:r>
          <a:endParaRPr lang="id-ID" sz="4000" b="1" dirty="0"/>
        </a:p>
      </dgm:t>
    </dgm:pt>
    <dgm:pt modelId="{53BFBE59-F6B9-43AB-B193-A01EA73862F5}" type="parTrans" cxnId="{17036EF3-EFBE-4DC1-B64B-33C82D0F6644}">
      <dgm:prSet/>
      <dgm:spPr/>
      <dgm:t>
        <a:bodyPr/>
        <a:lstStyle/>
        <a:p>
          <a:endParaRPr lang="id-ID" b="1"/>
        </a:p>
      </dgm:t>
    </dgm:pt>
    <dgm:pt modelId="{5D0C45B9-3A38-4F8B-8CD4-6F79F345E05D}" type="sibTrans" cxnId="{17036EF3-EFBE-4DC1-B64B-33C82D0F6644}">
      <dgm:prSet/>
      <dgm:spPr/>
      <dgm:t>
        <a:bodyPr/>
        <a:lstStyle/>
        <a:p>
          <a:endParaRPr lang="id-ID" b="1"/>
        </a:p>
      </dgm:t>
    </dgm:pt>
    <dgm:pt modelId="{7DDD83DD-6B82-4E83-871A-61B2A7558AD6}">
      <dgm:prSet phldrT="[Text]"/>
      <dgm:spPr/>
      <dgm:t>
        <a:bodyPr/>
        <a:lstStyle/>
        <a:p>
          <a:r>
            <a:rPr lang="id-ID" b="1" dirty="0" smtClean="0"/>
            <a:t>Sirkulasi &amp; Ventilasi Spontan</a:t>
          </a:r>
          <a:endParaRPr lang="id-ID" b="1" dirty="0"/>
        </a:p>
      </dgm:t>
    </dgm:pt>
    <dgm:pt modelId="{E36CDDA8-E1B0-43DF-BFD6-1EF752BC2775}" type="parTrans" cxnId="{E81BF8B8-CF14-4ECB-9C76-2D6ACC1A326A}">
      <dgm:prSet/>
      <dgm:spPr/>
      <dgm:t>
        <a:bodyPr/>
        <a:lstStyle/>
        <a:p>
          <a:endParaRPr lang="id-ID" b="1"/>
        </a:p>
      </dgm:t>
    </dgm:pt>
    <dgm:pt modelId="{E485AB60-4522-4392-976C-8425CCF51F1F}" type="sibTrans" cxnId="{E81BF8B8-CF14-4ECB-9C76-2D6ACC1A326A}">
      <dgm:prSet/>
      <dgm:spPr/>
      <dgm:t>
        <a:bodyPr/>
        <a:lstStyle/>
        <a:p>
          <a:endParaRPr lang="id-ID" b="1"/>
        </a:p>
      </dgm:t>
    </dgm:pt>
    <dgm:pt modelId="{A8F33DC7-51EF-40A2-B956-C99C5C51DCB4}">
      <dgm:prSet phldrT="[Text]"/>
      <dgm:spPr/>
      <dgm:t>
        <a:bodyPr/>
        <a:lstStyle/>
        <a:p>
          <a:r>
            <a:rPr lang="id-ID" b="1" dirty="0" smtClean="0"/>
            <a:t>Penolong kelelahan</a:t>
          </a:r>
          <a:endParaRPr lang="id-ID" b="1" dirty="0"/>
        </a:p>
      </dgm:t>
    </dgm:pt>
    <dgm:pt modelId="{6547C289-4639-4FB1-BC52-8945EE6957DE}" type="parTrans" cxnId="{0C5E8B13-3B5D-48D5-A870-36032979E75B}">
      <dgm:prSet/>
      <dgm:spPr/>
      <dgm:t>
        <a:bodyPr/>
        <a:lstStyle/>
        <a:p>
          <a:endParaRPr lang="id-ID" b="1"/>
        </a:p>
      </dgm:t>
    </dgm:pt>
    <dgm:pt modelId="{0F1D12F9-CAFA-41A0-9733-F9C0F88AF498}" type="sibTrans" cxnId="{0C5E8B13-3B5D-48D5-A870-36032979E75B}">
      <dgm:prSet/>
      <dgm:spPr/>
      <dgm:t>
        <a:bodyPr/>
        <a:lstStyle/>
        <a:p>
          <a:endParaRPr lang="id-ID" b="1"/>
        </a:p>
      </dgm:t>
    </dgm:pt>
    <dgm:pt modelId="{F46A1D41-CC58-416D-BECB-7426AB600458}">
      <dgm:prSet phldrT="[Text]"/>
      <dgm:spPr/>
      <dgm:t>
        <a:bodyPr/>
        <a:lstStyle/>
        <a:p>
          <a:r>
            <a:rPr lang="id-ID" b="1" dirty="0" smtClean="0"/>
            <a:t>DNR (</a:t>
          </a:r>
          <a:r>
            <a:rPr lang="id-ID" b="1" i="1" dirty="0" smtClean="0"/>
            <a:t>Do Not Resuscitation</a:t>
          </a:r>
          <a:r>
            <a:rPr lang="id-ID" b="1" dirty="0" smtClean="0"/>
            <a:t>)</a:t>
          </a:r>
          <a:endParaRPr lang="id-ID" b="1" dirty="0"/>
        </a:p>
      </dgm:t>
    </dgm:pt>
    <dgm:pt modelId="{FE88D4B0-A424-4406-AA31-2E8648A30C5E}" type="parTrans" cxnId="{C41CD583-03B3-463D-AF29-43E24A936338}">
      <dgm:prSet/>
      <dgm:spPr/>
      <dgm:t>
        <a:bodyPr/>
        <a:lstStyle/>
        <a:p>
          <a:endParaRPr lang="id-ID" b="1"/>
        </a:p>
      </dgm:t>
    </dgm:pt>
    <dgm:pt modelId="{41EA3002-EE98-4DBE-BC10-B58EB3F41800}" type="sibTrans" cxnId="{C41CD583-03B3-463D-AF29-43E24A936338}">
      <dgm:prSet/>
      <dgm:spPr/>
      <dgm:t>
        <a:bodyPr/>
        <a:lstStyle/>
        <a:p>
          <a:endParaRPr lang="id-ID" b="1"/>
        </a:p>
      </dgm:t>
    </dgm:pt>
    <dgm:pt modelId="{2FFAABC5-0E69-49A0-BDBE-0C12D1AD5F95}">
      <dgm:prSet phldrT="[Text]"/>
      <dgm:spPr/>
      <dgm:t>
        <a:bodyPr/>
        <a:lstStyle/>
        <a:p>
          <a:pPr marL="0" indent="0"/>
          <a:r>
            <a:rPr lang="id-ID" b="1" dirty="0" smtClean="0"/>
            <a:t>Tanda Kematian</a:t>
          </a:r>
        </a:p>
      </dgm:t>
    </dgm:pt>
    <dgm:pt modelId="{734C72A7-7FB7-466C-AA39-4CEA1B6F6126}" type="parTrans" cxnId="{1534F5D1-CBFD-42CB-95DD-592756EBF47A}">
      <dgm:prSet/>
      <dgm:spPr/>
      <dgm:t>
        <a:bodyPr/>
        <a:lstStyle/>
        <a:p>
          <a:endParaRPr lang="id-ID" b="1"/>
        </a:p>
      </dgm:t>
    </dgm:pt>
    <dgm:pt modelId="{8A58718D-5EA9-4D22-9CA6-5C7CA8B14A41}" type="sibTrans" cxnId="{1534F5D1-CBFD-42CB-95DD-592756EBF47A}">
      <dgm:prSet/>
      <dgm:spPr/>
      <dgm:t>
        <a:bodyPr/>
        <a:lstStyle/>
        <a:p>
          <a:endParaRPr lang="id-ID" b="1"/>
        </a:p>
      </dgm:t>
    </dgm:pt>
    <dgm:pt modelId="{D5407D20-CAF2-4BFA-A4E5-0F3A0BAFD0E3}" type="pres">
      <dgm:prSet presAssocID="{AE543F5F-D77C-4606-8F7F-4DECEE6A697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BC566C0-96AA-4833-A6FE-6330D38F1E69}" type="pres">
      <dgm:prSet presAssocID="{AE543F5F-D77C-4606-8F7F-4DECEE6A6970}" presName="matrix" presStyleCnt="0"/>
      <dgm:spPr/>
    </dgm:pt>
    <dgm:pt modelId="{ACC0F9FC-BC92-49B8-A94A-331B188DC539}" type="pres">
      <dgm:prSet presAssocID="{AE543F5F-D77C-4606-8F7F-4DECEE6A6970}" presName="tile1" presStyleLbl="node1" presStyleIdx="0" presStyleCnt="4"/>
      <dgm:spPr/>
      <dgm:t>
        <a:bodyPr/>
        <a:lstStyle/>
        <a:p>
          <a:endParaRPr lang="id-ID"/>
        </a:p>
      </dgm:t>
    </dgm:pt>
    <dgm:pt modelId="{EC5146C0-E7CB-453E-A7B9-3EA5B7F2E4DE}" type="pres">
      <dgm:prSet presAssocID="{AE543F5F-D77C-4606-8F7F-4DECEE6A69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06308C-5237-4ABD-A6AB-669168D23FF6}" type="pres">
      <dgm:prSet presAssocID="{AE543F5F-D77C-4606-8F7F-4DECEE6A6970}" presName="tile2" presStyleLbl="node1" presStyleIdx="1" presStyleCnt="4" custLinFactNeighborX="5376" custLinFactNeighborY="-16129"/>
      <dgm:spPr/>
      <dgm:t>
        <a:bodyPr/>
        <a:lstStyle/>
        <a:p>
          <a:endParaRPr lang="id-ID"/>
        </a:p>
      </dgm:t>
    </dgm:pt>
    <dgm:pt modelId="{BF892FC1-82C8-49F0-9468-1DE294E1B43C}" type="pres">
      <dgm:prSet presAssocID="{AE543F5F-D77C-4606-8F7F-4DECEE6A69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1C4C6E-B71F-4FC1-86D3-D6BB04675B6C}" type="pres">
      <dgm:prSet presAssocID="{AE543F5F-D77C-4606-8F7F-4DECEE6A6970}" presName="tile3" presStyleLbl="node1" presStyleIdx="2" presStyleCnt="4"/>
      <dgm:spPr/>
      <dgm:t>
        <a:bodyPr/>
        <a:lstStyle/>
        <a:p>
          <a:endParaRPr lang="id-ID"/>
        </a:p>
      </dgm:t>
    </dgm:pt>
    <dgm:pt modelId="{2CEDB685-0738-47BF-AFF6-F7B2A13A38A6}" type="pres">
      <dgm:prSet presAssocID="{AE543F5F-D77C-4606-8F7F-4DECEE6A69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2A0E5C-9297-4BFF-BCE1-03D46C1CD524}" type="pres">
      <dgm:prSet presAssocID="{AE543F5F-D77C-4606-8F7F-4DECEE6A6970}" presName="tile4" presStyleLbl="node1" presStyleIdx="3" presStyleCnt="4"/>
      <dgm:spPr/>
      <dgm:t>
        <a:bodyPr/>
        <a:lstStyle/>
        <a:p>
          <a:endParaRPr lang="id-ID"/>
        </a:p>
      </dgm:t>
    </dgm:pt>
    <dgm:pt modelId="{7F9CA8FB-E694-4876-A89F-7221F24CC774}" type="pres">
      <dgm:prSet presAssocID="{AE543F5F-D77C-4606-8F7F-4DECEE6A69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F5AB87-F0CC-440D-8C9E-D2825390F7D4}" type="pres">
      <dgm:prSet presAssocID="{AE543F5F-D77C-4606-8F7F-4DECEE6A6970}" presName="centerTile" presStyleLbl="fgShp" presStyleIdx="0" presStyleCnt="1" custScaleX="139785">
        <dgm:presLayoutVars>
          <dgm:chMax val="0"/>
          <dgm:chPref val="0"/>
        </dgm:presLayoutVars>
      </dgm:prSet>
      <dgm:spPr/>
      <dgm:t>
        <a:bodyPr/>
        <a:lstStyle/>
        <a:p>
          <a:endParaRPr lang="id-ID"/>
        </a:p>
      </dgm:t>
    </dgm:pt>
  </dgm:ptLst>
  <dgm:cxnLst>
    <dgm:cxn modelId="{CAB7A68D-9706-4FFB-8DBF-F9BE515BC494}" type="presOf" srcId="{7DDD83DD-6B82-4E83-871A-61B2A7558AD6}" destId="{EC5146C0-E7CB-453E-A7B9-3EA5B7F2E4DE}" srcOrd="1" destOrd="0" presId="urn:microsoft.com/office/officeart/2005/8/layout/matrix1"/>
    <dgm:cxn modelId="{E81BF8B8-CF14-4ECB-9C76-2D6ACC1A326A}" srcId="{E02FCD67-7EEA-4236-AC45-F2431D63D28B}" destId="{7DDD83DD-6B82-4E83-871A-61B2A7558AD6}" srcOrd="0" destOrd="0" parTransId="{E36CDDA8-E1B0-43DF-BFD6-1EF752BC2775}" sibTransId="{E485AB60-4522-4392-976C-8425CCF51F1F}"/>
    <dgm:cxn modelId="{CE70EDAE-535A-4973-8D75-39E681E82A5D}" type="presOf" srcId="{2FFAABC5-0E69-49A0-BDBE-0C12D1AD5F95}" destId="{472A0E5C-9297-4BFF-BCE1-03D46C1CD524}" srcOrd="0" destOrd="0" presId="urn:microsoft.com/office/officeart/2005/8/layout/matrix1"/>
    <dgm:cxn modelId="{C41CD583-03B3-463D-AF29-43E24A936338}" srcId="{E02FCD67-7EEA-4236-AC45-F2431D63D28B}" destId="{F46A1D41-CC58-416D-BECB-7426AB600458}" srcOrd="2" destOrd="0" parTransId="{FE88D4B0-A424-4406-AA31-2E8648A30C5E}" sibTransId="{41EA3002-EE98-4DBE-BC10-B58EB3F41800}"/>
    <dgm:cxn modelId="{36E06E9B-2272-472E-948F-45FFBF2EFF78}" type="presOf" srcId="{AE543F5F-D77C-4606-8F7F-4DECEE6A6970}" destId="{D5407D20-CAF2-4BFA-A4E5-0F3A0BAFD0E3}" srcOrd="0" destOrd="0" presId="urn:microsoft.com/office/officeart/2005/8/layout/matrix1"/>
    <dgm:cxn modelId="{3B266568-5FB2-41AC-9AE6-0DB2E1D6BAB6}" type="presOf" srcId="{A8F33DC7-51EF-40A2-B956-C99C5C51DCB4}" destId="{BF892FC1-82C8-49F0-9468-1DE294E1B43C}" srcOrd="1" destOrd="0" presId="urn:microsoft.com/office/officeart/2005/8/layout/matrix1"/>
    <dgm:cxn modelId="{5B0C043B-8EEE-4F41-ADE4-D8467AA6F639}" type="presOf" srcId="{7DDD83DD-6B82-4E83-871A-61B2A7558AD6}" destId="{ACC0F9FC-BC92-49B8-A94A-331B188DC539}" srcOrd="0" destOrd="0" presId="urn:microsoft.com/office/officeart/2005/8/layout/matrix1"/>
    <dgm:cxn modelId="{1534F5D1-CBFD-42CB-95DD-592756EBF47A}" srcId="{E02FCD67-7EEA-4236-AC45-F2431D63D28B}" destId="{2FFAABC5-0E69-49A0-BDBE-0C12D1AD5F95}" srcOrd="3" destOrd="0" parTransId="{734C72A7-7FB7-466C-AA39-4CEA1B6F6126}" sibTransId="{8A58718D-5EA9-4D22-9CA6-5C7CA8B14A41}"/>
    <dgm:cxn modelId="{0C5E8B13-3B5D-48D5-A870-36032979E75B}" srcId="{E02FCD67-7EEA-4236-AC45-F2431D63D28B}" destId="{A8F33DC7-51EF-40A2-B956-C99C5C51DCB4}" srcOrd="1" destOrd="0" parTransId="{6547C289-4639-4FB1-BC52-8945EE6957DE}" sibTransId="{0F1D12F9-CAFA-41A0-9733-F9C0F88AF498}"/>
    <dgm:cxn modelId="{F6DD4C0B-7FE9-4409-BB8F-EACEFD3238F3}" type="presOf" srcId="{F46A1D41-CC58-416D-BECB-7426AB600458}" destId="{681C4C6E-B71F-4FC1-86D3-D6BB04675B6C}" srcOrd="0" destOrd="0" presId="urn:microsoft.com/office/officeart/2005/8/layout/matrix1"/>
    <dgm:cxn modelId="{17036EF3-EFBE-4DC1-B64B-33C82D0F6644}" srcId="{AE543F5F-D77C-4606-8F7F-4DECEE6A6970}" destId="{E02FCD67-7EEA-4236-AC45-F2431D63D28B}" srcOrd="0" destOrd="0" parTransId="{53BFBE59-F6B9-43AB-B193-A01EA73862F5}" sibTransId="{5D0C45B9-3A38-4F8B-8CD4-6F79F345E05D}"/>
    <dgm:cxn modelId="{BCA35BA3-A77C-46EE-88FB-58CEDCD10D68}" type="presOf" srcId="{A8F33DC7-51EF-40A2-B956-C99C5C51DCB4}" destId="{FD06308C-5237-4ABD-A6AB-669168D23FF6}" srcOrd="0" destOrd="0" presId="urn:microsoft.com/office/officeart/2005/8/layout/matrix1"/>
    <dgm:cxn modelId="{7CEA0C9C-DB28-4213-AA5A-47D28BC213EE}" type="presOf" srcId="{2FFAABC5-0E69-49A0-BDBE-0C12D1AD5F95}" destId="{7F9CA8FB-E694-4876-A89F-7221F24CC774}" srcOrd="1" destOrd="0" presId="urn:microsoft.com/office/officeart/2005/8/layout/matrix1"/>
    <dgm:cxn modelId="{669291D4-1168-454E-9478-5A0A6B71272A}" type="presOf" srcId="{F46A1D41-CC58-416D-BECB-7426AB600458}" destId="{2CEDB685-0738-47BF-AFF6-F7B2A13A38A6}" srcOrd="1" destOrd="0" presId="urn:microsoft.com/office/officeart/2005/8/layout/matrix1"/>
    <dgm:cxn modelId="{8E4D3CFE-6A54-4D8F-B95C-079E8B88D3FA}" type="presOf" srcId="{E02FCD67-7EEA-4236-AC45-F2431D63D28B}" destId="{AAF5AB87-F0CC-440D-8C9E-D2825390F7D4}" srcOrd="0" destOrd="0" presId="urn:microsoft.com/office/officeart/2005/8/layout/matrix1"/>
    <dgm:cxn modelId="{9ABEC597-6794-4DB0-856B-10F67873C743}" type="presParOf" srcId="{D5407D20-CAF2-4BFA-A4E5-0F3A0BAFD0E3}" destId="{BBC566C0-96AA-4833-A6FE-6330D38F1E69}" srcOrd="0" destOrd="0" presId="urn:microsoft.com/office/officeart/2005/8/layout/matrix1"/>
    <dgm:cxn modelId="{7173062D-F526-446B-9C8C-4C6E10C66661}" type="presParOf" srcId="{BBC566C0-96AA-4833-A6FE-6330D38F1E69}" destId="{ACC0F9FC-BC92-49B8-A94A-331B188DC539}" srcOrd="0" destOrd="0" presId="urn:microsoft.com/office/officeart/2005/8/layout/matrix1"/>
    <dgm:cxn modelId="{F5AC1276-9E99-4708-A81E-3E44D99AD523}" type="presParOf" srcId="{BBC566C0-96AA-4833-A6FE-6330D38F1E69}" destId="{EC5146C0-E7CB-453E-A7B9-3EA5B7F2E4DE}" srcOrd="1" destOrd="0" presId="urn:microsoft.com/office/officeart/2005/8/layout/matrix1"/>
    <dgm:cxn modelId="{5B2EA07B-9B45-4EDC-8AD2-F4EC9A21C657}" type="presParOf" srcId="{BBC566C0-96AA-4833-A6FE-6330D38F1E69}" destId="{FD06308C-5237-4ABD-A6AB-669168D23FF6}" srcOrd="2" destOrd="0" presId="urn:microsoft.com/office/officeart/2005/8/layout/matrix1"/>
    <dgm:cxn modelId="{8D0CE9C3-9CEF-496A-8CD1-815F149027C4}" type="presParOf" srcId="{BBC566C0-96AA-4833-A6FE-6330D38F1E69}" destId="{BF892FC1-82C8-49F0-9468-1DE294E1B43C}" srcOrd="3" destOrd="0" presId="urn:microsoft.com/office/officeart/2005/8/layout/matrix1"/>
    <dgm:cxn modelId="{C9313BB5-8C10-4E83-ACAE-E6CC6AA89D2F}" type="presParOf" srcId="{BBC566C0-96AA-4833-A6FE-6330D38F1E69}" destId="{681C4C6E-B71F-4FC1-86D3-D6BB04675B6C}" srcOrd="4" destOrd="0" presId="urn:microsoft.com/office/officeart/2005/8/layout/matrix1"/>
    <dgm:cxn modelId="{48191344-D8B6-44EE-8909-AD9251B7E5A2}" type="presParOf" srcId="{BBC566C0-96AA-4833-A6FE-6330D38F1E69}" destId="{2CEDB685-0738-47BF-AFF6-F7B2A13A38A6}" srcOrd="5" destOrd="0" presId="urn:microsoft.com/office/officeart/2005/8/layout/matrix1"/>
    <dgm:cxn modelId="{90A7725B-1C5C-4330-8D14-11D4AC461786}" type="presParOf" srcId="{BBC566C0-96AA-4833-A6FE-6330D38F1E69}" destId="{472A0E5C-9297-4BFF-BCE1-03D46C1CD524}" srcOrd="6" destOrd="0" presId="urn:microsoft.com/office/officeart/2005/8/layout/matrix1"/>
    <dgm:cxn modelId="{674AA5BB-0B98-47AC-8083-C7B932B582FC}" type="presParOf" srcId="{BBC566C0-96AA-4833-A6FE-6330D38F1E69}" destId="{7F9CA8FB-E694-4876-A89F-7221F24CC774}" srcOrd="7" destOrd="0" presId="urn:microsoft.com/office/officeart/2005/8/layout/matrix1"/>
    <dgm:cxn modelId="{E020A364-8197-4AC7-A437-866EBE9119AA}" type="presParOf" srcId="{D5407D20-CAF2-4BFA-A4E5-0F3A0BAFD0E3}" destId="{AAF5AB87-F0CC-440D-8C9E-D2825390F7D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BF6A1D-6914-42E6-9EF4-EE400DE78934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F59BB56E-522A-44B5-B22F-1B5ED72E3341}">
      <dgm:prSet phldrT="[Text]"/>
      <dgm:spPr/>
      <dgm:t>
        <a:bodyPr/>
        <a:lstStyle/>
        <a:p>
          <a:r>
            <a:rPr lang="id-ID" b="1" dirty="0" smtClean="0"/>
            <a:t>1</a:t>
          </a:r>
          <a:endParaRPr lang="id-ID" b="1" dirty="0"/>
        </a:p>
      </dgm:t>
    </dgm:pt>
    <dgm:pt modelId="{6FD1E292-AE7F-4680-8FFD-021C5D623387}" type="parTrans" cxnId="{B326D6DB-81BC-4FE3-898A-755CEB7A2A05}">
      <dgm:prSet/>
      <dgm:spPr/>
      <dgm:t>
        <a:bodyPr/>
        <a:lstStyle/>
        <a:p>
          <a:endParaRPr lang="id-ID" b="1"/>
        </a:p>
      </dgm:t>
    </dgm:pt>
    <dgm:pt modelId="{BCA466CE-746A-4D53-9B31-706EBC82AD39}" type="sibTrans" cxnId="{B326D6DB-81BC-4FE3-898A-755CEB7A2A05}">
      <dgm:prSet/>
      <dgm:spPr/>
      <dgm:t>
        <a:bodyPr/>
        <a:lstStyle/>
        <a:p>
          <a:endParaRPr lang="id-ID" b="1"/>
        </a:p>
      </dgm:t>
    </dgm:pt>
    <dgm:pt modelId="{0AA37C32-94AE-4C30-98FF-FC98CA7D5862}">
      <dgm:prSet phldrT="[Text]"/>
      <dgm:spPr/>
      <dgm:t>
        <a:bodyPr/>
        <a:lstStyle/>
        <a:p>
          <a:r>
            <a:rPr lang="id-ID" b="1" dirty="0" smtClean="0"/>
            <a:t>Kaku Mayat</a:t>
          </a:r>
          <a:endParaRPr lang="id-ID" b="1" dirty="0"/>
        </a:p>
      </dgm:t>
    </dgm:pt>
    <dgm:pt modelId="{015F4C19-DC00-45A4-AEAB-3FDCB80D980C}" type="parTrans" cxnId="{97B1DD69-8273-412B-A7AC-3FEE9047F969}">
      <dgm:prSet/>
      <dgm:spPr/>
      <dgm:t>
        <a:bodyPr/>
        <a:lstStyle/>
        <a:p>
          <a:endParaRPr lang="id-ID" b="1"/>
        </a:p>
      </dgm:t>
    </dgm:pt>
    <dgm:pt modelId="{71D2A937-8906-4D94-85DC-15BEBBE51029}" type="sibTrans" cxnId="{97B1DD69-8273-412B-A7AC-3FEE9047F969}">
      <dgm:prSet/>
      <dgm:spPr/>
      <dgm:t>
        <a:bodyPr/>
        <a:lstStyle/>
        <a:p>
          <a:endParaRPr lang="id-ID" b="1"/>
        </a:p>
      </dgm:t>
    </dgm:pt>
    <dgm:pt modelId="{2DD2C402-E93E-4EA2-9503-9B5BE0660228}">
      <dgm:prSet phldrT="[Text]"/>
      <dgm:spPr/>
      <dgm:t>
        <a:bodyPr/>
        <a:lstStyle/>
        <a:p>
          <a:r>
            <a:rPr lang="id-ID" b="1" dirty="0" smtClean="0"/>
            <a:t>2</a:t>
          </a:r>
          <a:endParaRPr lang="id-ID" b="1" dirty="0"/>
        </a:p>
      </dgm:t>
    </dgm:pt>
    <dgm:pt modelId="{2B37102D-416B-48EA-AC63-D5934E4709A4}" type="parTrans" cxnId="{970E3F8D-6F2D-49DA-87FD-C164E6418151}">
      <dgm:prSet/>
      <dgm:spPr/>
      <dgm:t>
        <a:bodyPr/>
        <a:lstStyle/>
        <a:p>
          <a:endParaRPr lang="id-ID" b="1"/>
        </a:p>
      </dgm:t>
    </dgm:pt>
    <dgm:pt modelId="{4DE10DF5-8D3A-49B8-A743-2F75A7F58A1F}" type="sibTrans" cxnId="{970E3F8D-6F2D-49DA-87FD-C164E6418151}">
      <dgm:prSet/>
      <dgm:spPr/>
      <dgm:t>
        <a:bodyPr/>
        <a:lstStyle/>
        <a:p>
          <a:endParaRPr lang="id-ID" b="1"/>
        </a:p>
      </dgm:t>
    </dgm:pt>
    <dgm:pt modelId="{D0E27AB0-A2FD-4644-BCB8-7DFCE3D79498}">
      <dgm:prSet phldrT="[Text]"/>
      <dgm:spPr/>
      <dgm:t>
        <a:bodyPr/>
        <a:lstStyle/>
        <a:p>
          <a:r>
            <a:rPr lang="id-ID" b="1" dirty="0" smtClean="0"/>
            <a:t>Lebam Mayat</a:t>
          </a:r>
          <a:endParaRPr lang="id-ID" b="1" dirty="0"/>
        </a:p>
      </dgm:t>
    </dgm:pt>
    <dgm:pt modelId="{9D2E8916-1514-4288-B3EB-22EEC69FDAD8}" type="parTrans" cxnId="{6D2FD467-4C01-4263-A352-54718F3BC571}">
      <dgm:prSet/>
      <dgm:spPr/>
      <dgm:t>
        <a:bodyPr/>
        <a:lstStyle/>
        <a:p>
          <a:endParaRPr lang="id-ID" b="1"/>
        </a:p>
      </dgm:t>
    </dgm:pt>
    <dgm:pt modelId="{475857F5-A65A-459A-B974-39863B79FD87}" type="sibTrans" cxnId="{6D2FD467-4C01-4263-A352-54718F3BC571}">
      <dgm:prSet/>
      <dgm:spPr/>
      <dgm:t>
        <a:bodyPr/>
        <a:lstStyle/>
        <a:p>
          <a:endParaRPr lang="id-ID" b="1"/>
        </a:p>
      </dgm:t>
    </dgm:pt>
    <dgm:pt modelId="{4150A50E-E791-4EF4-A4F0-96F950DF5866}">
      <dgm:prSet phldrT="[Text]"/>
      <dgm:spPr/>
      <dgm:t>
        <a:bodyPr/>
        <a:lstStyle/>
        <a:p>
          <a:r>
            <a:rPr lang="id-ID" b="1" dirty="0" smtClean="0"/>
            <a:t>3</a:t>
          </a:r>
          <a:endParaRPr lang="id-ID" b="1" dirty="0"/>
        </a:p>
      </dgm:t>
    </dgm:pt>
    <dgm:pt modelId="{A2AB944F-7B79-4D9E-A26D-6E755995A6C5}" type="parTrans" cxnId="{53075431-8845-45FB-94E1-590A883E03CB}">
      <dgm:prSet/>
      <dgm:spPr/>
      <dgm:t>
        <a:bodyPr/>
        <a:lstStyle/>
        <a:p>
          <a:endParaRPr lang="id-ID" b="1"/>
        </a:p>
      </dgm:t>
    </dgm:pt>
    <dgm:pt modelId="{10C94859-23AF-4F31-89A4-7FAC21009CFD}" type="sibTrans" cxnId="{53075431-8845-45FB-94E1-590A883E03CB}">
      <dgm:prSet/>
      <dgm:spPr/>
      <dgm:t>
        <a:bodyPr/>
        <a:lstStyle/>
        <a:p>
          <a:endParaRPr lang="id-ID" b="1"/>
        </a:p>
      </dgm:t>
    </dgm:pt>
    <dgm:pt modelId="{4AF0ED24-2ACF-4538-A367-7C46687D389C}">
      <dgm:prSet phldrT="[Text]"/>
      <dgm:spPr/>
      <dgm:t>
        <a:bodyPr/>
        <a:lstStyle/>
        <a:p>
          <a:r>
            <a:rPr lang="id-ID" b="1" dirty="0" smtClean="0"/>
            <a:t>Pupil Lebar</a:t>
          </a:r>
          <a:endParaRPr lang="id-ID" b="1" dirty="0"/>
        </a:p>
      </dgm:t>
    </dgm:pt>
    <dgm:pt modelId="{78EF18A1-D05F-4094-BE36-8E4D9D23F66D}" type="parTrans" cxnId="{6E3A0D2D-BA21-482A-A823-F7C55710E27C}">
      <dgm:prSet/>
      <dgm:spPr/>
      <dgm:t>
        <a:bodyPr/>
        <a:lstStyle/>
        <a:p>
          <a:endParaRPr lang="id-ID" b="1"/>
        </a:p>
      </dgm:t>
    </dgm:pt>
    <dgm:pt modelId="{8C8DDF3F-7EAD-4E0B-92CF-6FE1AC1772CD}" type="sibTrans" cxnId="{6E3A0D2D-BA21-482A-A823-F7C55710E27C}">
      <dgm:prSet/>
      <dgm:spPr/>
      <dgm:t>
        <a:bodyPr/>
        <a:lstStyle/>
        <a:p>
          <a:endParaRPr lang="id-ID" b="1"/>
        </a:p>
      </dgm:t>
    </dgm:pt>
    <dgm:pt modelId="{05733B7C-F9FA-42C9-975F-D0C07212C813}">
      <dgm:prSet phldrT="[Text]"/>
      <dgm:spPr/>
      <dgm:t>
        <a:bodyPr/>
        <a:lstStyle/>
        <a:p>
          <a:r>
            <a:rPr lang="id-ID" b="1" dirty="0" smtClean="0"/>
            <a:t>4</a:t>
          </a:r>
          <a:endParaRPr lang="id-ID" b="1" dirty="0"/>
        </a:p>
      </dgm:t>
    </dgm:pt>
    <dgm:pt modelId="{9C69FDDB-41E9-4BC0-A7E7-654FE916CBB1}" type="parTrans" cxnId="{54A466B0-23E5-4799-83A7-678D710D4ED0}">
      <dgm:prSet/>
      <dgm:spPr/>
      <dgm:t>
        <a:bodyPr/>
        <a:lstStyle/>
        <a:p>
          <a:endParaRPr lang="id-ID" b="1"/>
        </a:p>
      </dgm:t>
    </dgm:pt>
    <dgm:pt modelId="{2ECEB008-93CC-4B8F-8F3A-D050105D49BE}" type="sibTrans" cxnId="{54A466B0-23E5-4799-83A7-678D710D4ED0}">
      <dgm:prSet/>
      <dgm:spPr/>
      <dgm:t>
        <a:bodyPr/>
        <a:lstStyle/>
        <a:p>
          <a:endParaRPr lang="id-ID" b="1"/>
        </a:p>
      </dgm:t>
    </dgm:pt>
    <dgm:pt modelId="{6ECD5960-5B76-44AB-AC8F-86983DD05BF1}">
      <dgm:prSet phldrT="[Text]"/>
      <dgm:spPr/>
      <dgm:t>
        <a:bodyPr/>
        <a:lstStyle/>
        <a:p>
          <a:r>
            <a:rPr lang="id-ID" b="1" dirty="0" smtClean="0"/>
            <a:t>Refleks Cahaya (-)</a:t>
          </a:r>
          <a:endParaRPr lang="id-ID" b="1" dirty="0"/>
        </a:p>
      </dgm:t>
    </dgm:pt>
    <dgm:pt modelId="{E5002C9B-24E5-4A84-B525-317E26A23C89}" type="parTrans" cxnId="{B942ACF7-95B0-41C7-9A0E-D3D6C4C85F15}">
      <dgm:prSet/>
      <dgm:spPr/>
      <dgm:t>
        <a:bodyPr/>
        <a:lstStyle/>
        <a:p>
          <a:endParaRPr lang="id-ID" b="1"/>
        </a:p>
      </dgm:t>
    </dgm:pt>
    <dgm:pt modelId="{CE6059AE-D16C-403B-84D3-0F9D50370B28}" type="sibTrans" cxnId="{B942ACF7-95B0-41C7-9A0E-D3D6C4C85F15}">
      <dgm:prSet/>
      <dgm:spPr/>
      <dgm:t>
        <a:bodyPr/>
        <a:lstStyle/>
        <a:p>
          <a:endParaRPr lang="id-ID" b="1"/>
        </a:p>
      </dgm:t>
    </dgm:pt>
    <dgm:pt modelId="{9A337D29-85DB-4085-9633-5BC43321A609}" type="pres">
      <dgm:prSet presAssocID="{EFBF6A1D-6914-42E6-9EF4-EE400DE789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3C6899B-F4D6-42F7-A072-BD4B4CEA0624}" type="pres">
      <dgm:prSet presAssocID="{F59BB56E-522A-44B5-B22F-1B5ED72E3341}" presName="composite" presStyleCnt="0"/>
      <dgm:spPr/>
    </dgm:pt>
    <dgm:pt modelId="{686775E9-D7DD-4804-94E6-48B8659F655C}" type="pres">
      <dgm:prSet presAssocID="{F59BB56E-522A-44B5-B22F-1B5ED72E334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4083F3-D34C-4FBB-8841-517E16241786}" type="pres">
      <dgm:prSet presAssocID="{F59BB56E-522A-44B5-B22F-1B5ED72E334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720E40-2012-4854-A1AD-35EB9828D959}" type="pres">
      <dgm:prSet presAssocID="{BCA466CE-746A-4D53-9B31-706EBC82AD39}" presName="sp" presStyleCnt="0"/>
      <dgm:spPr/>
    </dgm:pt>
    <dgm:pt modelId="{BB609B49-765B-4CD2-ABAA-F46986299A6B}" type="pres">
      <dgm:prSet presAssocID="{2DD2C402-E93E-4EA2-9503-9B5BE0660228}" presName="composite" presStyleCnt="0"/>
      <dgm:spPr/>
    </dgm:pt>
    <dgm:pt modelId="{3E515769-1C95-4514-A6C4-8847F5BC5368}" type="pres">
      <dgm:prSet presAssocID="{2DD2C402-E93E-4EA2-9503-9B5BE066022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8A2E5F-C439-485A-94A5-91F4F9FC8736}" type="pres">
      <dgm:prSet presAssocID="{2DD2C402-E93E-4EA2-9503-9B5BE066022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6CA007-D43F-4802-9326-B57278540242}" type="pres">
      <dgm:prSet presAssocID="{4DE10DF5-8D3A-49B8-A743-2F75A7F58A1F}" presName="sp" presStyleCnt="0"/>
      <dgm:spPr/>
    </dgm:pt>
    <dgm:pt modelId="{32AC7648-7F57-4610-8ED4-DBC0815C9F09}" type="pres">
      <dgm:prSet presAssocID="{4150A50E-E791-4EF4-A4F0-96F950DF5866}" presName="composite" presStyleCnt="0"/>
      <dgm:spPr/>
    </dgm:pt>
    <dgm:pt modelId="{7E76CF25-0056-41F3-9AB2-2AAA7E8760B4}" type="pres">
      <dgm:prSet presAssocID="{4150A50E-E791-4EF4-A4F0-96F950DF586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85B85D-1977-41FB-B9FA-19E87D9E4950}" type="pres">
      <dgm:prSet presAssocID="{4150A50E-E791-4EF4-A4F0-96F950DF586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85B97C-77B4-48DF-AC30-6EE7697814EC}" type="pres">
      <dgm:prSet presAssocID="{10C94859-23AF-4F31-89A4-7FAC21009CFD}" presName="sp" presStyleCnt="0"/>
      <dgm:spPr/>
    </dgm:pt>
    <dgm:pt modelId="{E1638FA6-B809-4A14-8177-C4CB3756CB87}" type="pres">
      <dgm:prSet presAssocID="{05733B7C-F9FA-42C9-975F-D0C07212C813}" presName="composite" presStyleCnt="0"/>
      <dgm:spPr/>
    </dgm:pt>
    <dgm:pt modelId="{9E2D1ED8-7786-4475-9C60-8285ABF22859}" type="pres">
      <dgm:prSet presAssocID="{05733B7C-F9FA-42C9-975F-D0C07212C81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1D59D9-3D03-4DE2-9EF9-3139DB84762D}" type="pres">
      <dgm:prSet presAssocID="{05733B7C-F9FA-42C9-975F-D0C07212C81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FF2C1DB-81D9-49B5-B668-6AA302CEC75F}" type="presOf" srcId="{05733B7C-F9FA-42C9-975F-D0C07212C813}" destId="{9E2D1ED8-7786-4475-9C60-8285ABF22859}" srcOrd="0" destOrd="0" presId="urn:microsoft.com/office/officeart/2005/8/layout/chevron2"/>
    <dgm:cxn modelId="{342B5FBC-25F3-42F1-B763-3E139B068B43}" type="presOf" srcId="{0AA37C32-94AE-4C30-98FF-FC98CA7D5862}" destId="{FE4083F3-D34C-4FBB-8841-517E16241786}" srcOrd="0" destOrd="0" presId="urn:microsoft.com/office/officeart/2005/8/layout/chevron2"/>
    <dgm:cxn modelId="{6E3A0D2D-BA21-482A-A823-F7C55710E27C}" srcId="{4150A50E-E791-4EF4-A4F0-96F950DF5866}" destId="{4AF0ED24-2ACF-4538-A367-7C46687D389C}" srcOrd="0" destOrd="0" parTransId="{78EF18A1-D05F-4094-BE36-8E4D9D23F66D}" sibTransId="{8C8DDF3F-7EAD-4E0B-92CF-6FE1AC1772CD}"/>
    <dgm:cxn modelId="{B326D6DB-81BC-4FE3-898A-755CEB7A2A05}" srcId="{EFBF6A1D-6914-42E6-9EF4-EE400DE78934}" destId="{F59BB56E-522A-44B5-B22F-1B5ED72E3341}" srcOrd="0" destOrd="0" parTransId="{6FD1E292-AE7F-4680-8FFD-021C5D623387}" sibTransId="{BCA466CE-746A-4D53-9B31-706EBC82AD39}"/>
    <dgm:cxn modelId="{53075431-8845-45FB-94E1-590A883E03CB}" srcId="{EFBF6A1D-6914-42E6-9EF4-EE400DE78934}" destId="{4150A50E-E791-4EF4-A4F0-96F950DF5866}" srcOrd="2" destOrd="0" parTransId="{A2AB944F-7B79-4D9E-A26D-6E755995A6C5}" sibTransId="{10C94859-23AF-4F31-89A4-7FAC21009CFD}"/>
    <dgm:cxn modelId="{B942ACF7-95B0-41C7-9A0E-D3D6C4C85F15}" srcId="{05733B7C-F9FA-42C9-975F-D0C07212C813}" destId="{6ECD5960-5B76-44AB-AC8F-86983DD05BF1}" srcOrd="0" destOrd="0" parTransId="{E5002C9B-24E5-4A84-B525-317E26A23C89}" sibTransId="{CE6059AE-D16C-403B-84D3-0F9D50370B28}"/>
    <dgm:cxn modelId="{C8C117FB-4730-4026-B7CF-A9F7A18AA299}" type="presOf" srcId="{F59BB56E-522A-44B5-B22F-1B5ED72E3341}" destId="{686775E9-D7DD-4804-94E6-48B8659F655C}" srcOrd="0" destOrd="0" presId="urn:microsoft.com/office/officeart/2005/8/layout/chevron2"/>
    <dgm:cxn modelId="{97B1DD69-8273-412B-A7AC-3FEE9047F969}" srcId="{F59BB56E-522A-44B5-B22F-1B5ED72E3341}" destId="{0AA37C32-94AE-4C30-98FF-FC98CA7D5862}" srcOrd="0" destOrd="0" parTransId="{015F4C19-DC00-45A4-AEAB-3FDCB80D980C}" sibTransId="{71D2A937-8906-4D94-85DC-15BEBBE51029}"/>
    <dgm:cxn modelId="{970E3F8D-6F2D-49DA-87FD-C164E6418151}" srcId="{EFBF6A1D-6914-42E6-9EF4-EE400DE78934}" destId="{2DD2C402-E93E-4EA2-9503-9B5BE0660228}" srcOrd="1" destOrd="0" parTransId="{2B37102D-416B-48EA-AC63-D5934E4709A4}" sibTransId="{4DE10DF5-8D3A-49B8-A743-2F75A7F58A1F}"/>
    <dgm:cxn modelId="{2326DFD4-FC88-4A76-831C-74B8077D2F6A}" type="presOf" srcId="{EFBF6A1D-6914-42E6-9EF4-EE400DE78934}" destId="{9A337D29-85DB-4085-9633-5BC43321A609}" srcOrd="0" destOrd="0" presId="urn:microsoft.com/office/officeart/2005/8/layout/chevron2"/>
    <dgm:cxn modelId="{35268B67-785B-4DC3-A85F-2A857C2D1750}" type="presOf" srcId="{4AF0ED24-2ACF-4538-A367-7C46687D389C}" destId="{ED85B85D-1977-41FB-B9FA-19E87D9E4950}" srcOrd="0" destOrd="0" presId="urn:microsoft.com/office/officeart/2005/8/layout/chevron2"/>
    <dgm:cxn modelId="{8E5DFDDE-B6A2-4F27-8222-A8D6B85003D4}" type="presOf" srcId="{2DD2C402-E93E-4EA2-9503-9B5BE0660228}" destId="{3E515769-1C95-4514-A6C4-8847F5BC5368}" srcOrd="0" destOrd="0" presId="urn:microsoft.com/office/officeart/2005/8/layout/chevron2"/>
    <dgm:cxn modelId="{6D2FD467-4C01-4263-A352-54718F3BC571}" srcId="{2DD2C402-E93E-4EA2-9503-9B5BE0660228}" destId="{D0E27AB0-A2FD-4644-BCB8-7DFCE3D79498}" srcOrd="0" destOrd="0" parTransId="{9D2E8916-1514-4288-B3EB-22EEC69FDAD8}" sibTransId="{475857F5-A65A-459A-B974-39863B79FD87}"/>
    <dgm:cxn modelId="{601264EF-97B3-4E15-821B-3FE593EC846F}" type="presOf" srcId="{6ECD5960-5B76-44AB-AC8F-86983DD05BF1}" destId="{C51D59D9-3D03-4DE2-9EF9-3139DB84762D}" srcOrd="0" destOrd="0" presId="urn:microsoft.com/office/officeart/2005/8/layout/chevron2"/>
    <dgm:cxn modelId="{140BEA8F-4D13-4730-B68E-EB733B43E9B3}" type="presOf" srcId="{D0E27AB0-A2FD-4644-BCB8-7DFCE3D79498}" destId="{9F8A2E5F-C439-485A-94A5-91F4F9FC8736}" srcOrd="0" destOrd="0" presId="urn:microsoft.com/office/officeart/2005/8/layout/chevron2"/>
    <dgm:cxn modelId="{FDDA597A-A98A-4ADC-98FE-DA18121465D2}" type="presOf" srcId="{4150A50E-E791-4EF4-A4F0-96F950DF5866}" destId="{7E76CF25-0056-41F3-9AB2-2AAA7E8760B4}" srcOrd="0" destOrd="0" presId="urn:microsoft.com/office/officeart/2005/8/layout/chevron2"/>
    <dgm:cxn modelId="{54A466B0-23E5-4799-83A7-678D710D4ED0}" srcId="{EFBF6A1D-6914-42E6-9EF4-EE400DE78934}" destId="{05733B7C-F9FA-42C9-975F-D0C07212C813}" srcOrd="3" destOrd="0" parTransId="{9C69FDDB-41E9-4BC0-A7E7-654FE916CBB1}" sibTransId="{2ECEB008-93CC-4B8F-8F3A-D050105D49BE}"/>
    <dgm:cxn modelId="{EDD9E4C3-CB89-47A6-88BD-E71A23AA8DB6}" type="presParOf" srcId="{9A337D29-85DB-4085-9633-5BC43321A609}" destId="{13C6899B-F4D6-42F7-A072-BD4B4CEA0624}" srcOrd="0" destOrd="0" presId="urn:microsoft.com/office/officeart/2005/8/layout/chevron2"/>
    <dgm:cxn modelId="{031220F8-99F8-4612-A7DB-DB5DBAF3E05D}" type="presParOf" srcId="{13C6899B-F4D6-42F7-A072-BD4B4CEA0624}" destId="{686775E9-D7DD-4804-94E6-48B8659F655C}" srcOrd="0" destOrd="0" presId="urn:microsoft.com/office/officeart/2005/8/layout/chevron2"/>
    <dgm:cxn modelId="{EC68B73C-F238-43D8-9D2E-A9FA03E44923}" type="presParOf" srcId="{13C6899B-F4D6-42F7-A072-BD4B4CEA0624}" destId="{FE4083F3-D34C-4FBB-8841-517E16241786}" srcOrd="1" destOrd="0" presId="urn:microsoft.com/office/officeart/2005/8/layout/chevron2"/>
    <dgm:cxn modelId="{EFF7271B-98A3-4E32-A527-BDB9A08BD15E}" type="presParOf" srcId="{9A337D29-85DB-4085-9633-5BC43321A609}" destId="{EF720E40-2012-4854-A1AD-35EB9828D959}" srcOrd="1" destOrd="0" presId="urn:microsoft.com/office/officeart/2005/8/layout/chevron2"/>
    <dgm:cxn modelId="{139EC90E-7D75-4044-976F-CD8EA4B40B15}" type="presParOf" srcId="{9A337D29-85DB-4085-9633-5BC43321A609}" destId="{BB609B49-765B-4CD2-ABAA-F46986299A6B}" srcOrd="2" destOrd="0" presId="urn:microsoft.com/office/officeart/2005/8/layout/chevron2"/>
    <dgm:cxn modelId="{A7472337-2222-4AE7-BEA4-006E2BDF7A51}" type="presParOf" srcId="{BB609B49-765B-4CD2-ABAA-F46986299A6B}" destId="{3E515769-1C95-4514-A6C4-8847F5BC5368}" srcOrd="0" destOrd="0" presId="urn:microsoft.com/office/officeart/2005/8/layout/chevron2"/>
    <dgm:cxn modelId="{3DA0727F-4EA8-437F-9723-549D118F1A7C}" type="presParOf" srcId="{BB609B49-765B-4CD2-ABAA-F46986299A6B}" destId="{9F8A2E5F-C439-485A-94A5-91F4F9FC8736}" srcOrd="1" destOrd="0" presId="urn:microsoft.com/office/officeart/2005/8/layout/chevron2"/>
    <dgm:cxn modelId="{F54F78C0-4844-4CB2-ABB1-484DFBD477C9}" type="presParOf" srcId="{9A337D29-85DB-4085-9633-5BC43321A609}" destId="{A36CA007-D43F-4802-9326-B57278540242}" srcOrd="3" destOrd="0" presId="urn:microsoft.com/office/officeart/2005/8/layout/chevron2"/>
    <dgm:cxn modelId="{414D2844-32A2-48CE-A90D-7300B96D5D3C}" type="presParOf" srcId="{9A337D29-85DB-4085-9633-5BC43321A609}" destId="{32AC7648-7F57-4610-8ED4-DBC0815C9F09}" srcOrd="4" destOrd="0" presId="urn:microsoft.com/office/officeart/2005/8/layout/chevron2"/>
    <dgm:cxn modelId="{9CD476A2-2C74-4D78-95A7-F892494BD879}" type="presParOf" srcId="{32AC7648-7F57-4610-8ED4-DBC0815C9F09}" destId="{7E76CF25-0056-41F3-9AB2-2AAA7E8760B4}" srcOrd="0" destOrd="0" presId="urn:microsoft.com/office/officeart/2005/8/layout/chevron2"/>
    <dgm:cxn modelId="{2C726049-90FA-4BC6-B883-1629181D3586}" type="presParOf" srcId="{32AC7648-7F57-4610-8ED4-DBC0815C9F09}" destId="{ED85B85D-1977-41FB-B9FA-19E87D9E4950}" srcOrd="1" destOrd="0" presId="urn:microsoft.com/office/officeart/2005/8/layout/chevron2"/>
    <dgm:cxn modelId="{DFC08998-CB64-46BB-9D1A-6A8F1D556C37}" type="presParOf" srcId="{9A337D29-85DB-4085-9633-5BC43321A609}" destId="{CD85B97C-77B4-48DF-AC30-6EE7697814EC}" srcOrd="5" destOrd="0" presId="urn:microsoft.com/office/officeart/2005/8/layout/chevron2"/>
    <dgm:cxn modelId="{02F34EDE-C150-4D8F-B2B1-45951A388958}" type="presParOf" srcId="{9A337D29-85DB-4085-9633-5BC43321A609}" destId="{E1638FA6-B809-4A14-8177-C4CB3756CB87}" srcOrd="6" destOrd="0" presId="urn:microsoft.com/office/officeart/2005/8/layout/chevron2"/>
    <dgm:cxn modelId="{60CC167B-91BE-483C-90CF-F6BBB32A8527}" type="presParOf" srcId="{E1638FA6-B809-4A14-8177-C4CB3756CB87}" destId="{9E2D1ED8-7786-4475-9C60-8285ABF22859}" srcOrd="0" destOrd="0" presId="urn:microsoft.com/office/officeart/2005/8/layout/chevron2"/>
    <dgm:cxn modelId="{E31CECAF-4CE1-4ABD-9860-DF6E8041CBA9}" type="presParOf" srcId="{E1638FA6-B809-4A14-8177-C4CB3756CB87}" destId="{C51D59D9-3D03-4DE2-9EF9-3139DB8476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0D30E-903A-48D2-9A96-D3C5E38AD11F}">
      <dsp:nvSpPr>
        <dsp:cNvPr id="0" name=""/>
        <dsp:cNvSpPr/>
      </dsp:nvSpPr>
      <dsp:spPr>
        <a:xfrm>
          <a:off x="0" y="42496"/>
          <a:ext cx="9501222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3300" kern="1200" dirty="0" smtClean="0"/>
            <a:t>Umum</a:t>
          </a:r>
        </a:p>
      </dsp:txBody>
      <dsp:txXfrm>
        <a:off x="41465" y="83961"/>
        <a:ext cx="9418292" cy="766490"/>
      </dsp:txXfrm>
    </dsp:sp>
    <dsp:sp modelId="{5AA07473-8955-470E-A3A4-AFF65EC0BE95}">
      <dsp:nvSpPr>
        <dsp:cNvPr id="0" name=""/>
        <dsp:cNvSpPr/>
      </dsp:nvSpPr>
      <dsp:spPr>
        <a:xfrm>
          <a:off x="0" y="891917"/>
          <a:ext cx="9501222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6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600" kern="1200" dirty="0" smtClean="0"/>
            <a:t>Setelah mengikuti materi ini, peserta mampu melakukan </a:t>
          </a:r>
          <a:r>
            <a:rPr lang="id-ID" sz="2600" kern="1200" dirty="0" smtClean="0"/>
            <a:t>B</a:t>
          </a:r>
          <a:r>
            <a:rPr lang="fi-FI" sz="2600" kern="1200" dirty="0" smtClean="0"/>
            <a:t>antuan </a:t>
          </a:r>
          <a:r>
            <a:rPr lang="id-ID" sz="2600" kern="1200" dirty="0" smtClean="0"/>
            <a:t>H</a:t>
          </a:r>
          <a:r>
            <a:rPr lang="fi-FI" sz="2600" kern="1200" dirty="0" smtClean="0"/>
            <a:t>idup </a:t>
          </a:r>
          <a:r>
            <a:rPr lang="id-ID" sz="2600" kern="1200" dirty="0" smtClean="0"/>
            <a:t>D</a:t>
          </a:r>
          <a:r>
            <a:rPr lang="fi-FI" sz="2600" kern="1200" dirty="0" smtClean="0"/>
            <a:t>asar</a:t>
          </a:r>
          <a:r>
            <a:rPr lang="id-ID" sz="2600" kern="1200" dirty="0" smtClean="0"/>
            <a:t> (BHD)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d-ID" sz="2600" kern="1200" dirty="0"/>
        </a:p>
      </dsp:txBody>
      <dsp:txXfrm>
        <a:off x="0" y="891917"/>
        <a:ext cx="9501222" cy="1263735"/>
      </dsp:txXfrm>
    </dsp:sp>
    <dsp:sp modelId="{8FA98F07-8342-4DE4-85BE-DFE4BE0C7C45}">
      <dsp:nvSpPr>
        <dsp:cNvPr id="0" name=""/>
        <dsp:cNvSpPr/>
      </dsp:nvSpPr>
      <dsp:spPr>
        <a:xfrm>
          <a:off x="0" y="2155652"/>
          <a:ext cx="9501222" cy="8494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Khusus</a:t>
          </a:r>
          <a:endParaRPr lang="id-ID" sz="3300" kern="1200" dirty="0"/>
        </a:p>
      </dsp:txBody>
      <dsp:txXfrm>
        <a:off x="41465" y="2197117"/>
        <a:ext cx="9418292" cy="766490"/>
      </dsp:txXfrm>
    </dsp:sp>
    <dsp:sp modelId="{3CDE3A4D-B782-48AF-BE56-4BD7136FA2A7}">
      <dsp:nvSpPr>
        <dsp:cNvPr id="0" name=""/>
        <dsp:cNvSpPr/>
      </dsp:nvSpPr>
      <dsp:spPr>
        <a:xfrm>
          <a:off x="0" y="3005072"/>
          <a:ext cx="9501222" cy="181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64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Pendahuluan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err="1" smtClean="0"/>
            <a:t>Menjelaskan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pengertian</a:t>
          </a:r>
          <a:r>
            <a:rPr lang="en-US" sz="2600" kern="1200" dirty="0" smtClean="0"/>
            <a:t> BHD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600" kern="1200" dirty="0" smtClean="0"/>
            <a:t>Mengidentifikasi tanda-tanda henti jantung dan henti nafas</a:t>
          </a:r>
          <a:endParaRPr lang="id-ID" sz="2600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err="1" smtClean="0"/>
            <a:t>Melakukan</a:t>
          </a:r>
          <a:r>
            <a:rPr lang="en-US" sz="2600" kern="1200" dirty="0" smtClean="0"/>
            <a:t> BHD </a:t>
          </a:r>
          <a:r>
            <a:rPr lang="en-US" sz="2600" kern="1200" dirty="0" err="1" smtClean="0"/>
            <a:t>dengan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teknik</a:t>
          </a:r>
          <a:r>
            <a:rPr lang="en-US" sz="2600" kern="1200" dirty="0" smtClean="0"/>
            <a:t> RJP</a:t>
          </a:r>
          <a:endParaRPr lang="id-ID" sz="2600" kern="1200" dirty="0" smtClean="0"/>
        </a:p>
      </dsp:txBody>
      <dsp:txXfrm>
        <a:off x="0" y="3005072"/>
        <a:ext cx="9501222" cy="1810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CC3F5-B734-4673-84AD-8D9D17F0C3F2}">
      <dsp:nvSpPr>
        <dsp:cNvPr id="0" name=""/>
        <dsp:cNvSpPr/>
      </dsp:nvSpPr>
      <dsp:spPr>
        <a:xfrm>
          <a:off x="2315015" y="11157"/>
          <a:ext cx="4132968" cy="1267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smtClean="0">
              <a:solidFill>
                <a:srgbClr val="FF0000"/>
              </a:solidFill>
              <a:latin typeface="Berlin Sans FB" panose="020E0602020502020306" pitchFamily="34" charset="0"/>
            </a:rPr>
            <a:t>Sekitar 75-85</a:t>
          </a:r>
          <a:r>
            <a:rPr lang="id-ID" sz="2400" kern="1200" dirty="0" smtClean="0">
              <a:solidFill>
                <a:srgbClr val="FF0000"/>
              </a:solidFill>
              <a:latin typeface="Berlin Sans FB" panose="020E0602020502020306" pitchFamily="34" charset="0"/>
            </a:rPr>
            <a:t>% pasien henti jantung </a:t>
          </a:r>
          <a:r>
            <a:rPr lang="id-ID" sz="2400" i="1" kern="1200" dirty="0" smtClean="0">
              <a:solidFill>
                <a:srgbClr val="FF0000"/>
              </a:solidFill>
              <a:latin typeface="Berlin Sans FB" panose="020E0602020502020306" pitchFamily="34" charset="0"/>
            </a:rPr>
            <a:t>(cardiac arrest) </a:t>
          </a:r>
          <a:r>
            <a:rPr lang="id-ID" sz="2400" kern="1200" dirty="0" smtClean="0">
              <a:solidFill>
                <a:srgbClr val="FF0000"/>
              </a:solidFill>
              <a:latin typeface="Berlin Sans FB" panose="020E0602020502020306" pitchFamily="34" charset="0"/>
            </a:rPr>
            <a:t>terjadi dirumah</a:t>
          </a:r>
          <a:endParaRPr lang="id-ID" sz="2400" kern="1200" dirty="0">
            <a:solidFill>
              <a:srgbClr val="FF0000"/>
            </a:solidFill>
          </a:endParaRPr>
        </a:p>
      </dsp:txBody>
      <dsp:txXfrm>
        <a:off x="2376871" y="73013"/>
        <a:ext cx="4009256" cy="1143407"/>
      </dsp:txXfrm>
    </dsp:sp>
    <dsp:sp modelId="{E9630B2D-28A2-4202-B1C0-A9D6EE975C31}">
      <dsp:nvSpPr>
        <dsp:cNvPr id="0" name=""/>
        <dsp:cNvSpPr/>
      </dsp:nvSpPr>
      <dsp:spPr>
        <a:xfrm>
          <a:off x="1839371" y="1018272"/>
          <a:ext cx="4301261" cy="4301261"/>
        </a:xfrm>
        <a:custGeom>
          <a:avLst/>
          <a:gdLst/>
          <a:ahLst/>
          <a:cxnLst/>
          <a:rect l="0" t="0" r="0" b="0"/>
          <a:pathLst>
            <a:path>
              <a:moveTo>
                <a:pt x="3186432" y="265869"/>
              </a:moveTo>
              <a:arcTo wR="2150630" hR="2150630" stAng="17927504" swAng="19449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990AC-3B1D-4779-8418-65F3394E4AA6}">
      <dsp:nvSpPr>
        <dsp:cNvPr id="0" name=""/>
        <dsp:cNvSpPr/>
      </dsp:nvSpPr>
      <dsp:spPr>
        <a:xfrm>
          <a:off x="4834667" y="2143845"/>
          <a:ext cx="3394927" cy="1303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latin typeface="Berlin Sans FB" panose="020E0602020502020306" pitchFamily="34" charset="0"/>
            </a:rPr>
            <a:t>95% pasien henti jantung meninggal sebelum tiba di RS</a:t>
          </a:r>
        </a:p>
      </dsp:txBody>
      <dsp:txXfrm>
        <a:off x="4898274" y="2207452"/>
        <a:ext cx="3267713" cy="1175790"/>
      </dsp:txXfrm>
    </dsp:sp>
    <dsp:sp modelId="{F30DBC0E-A60E-4869-BEAA-DABD187D02B1}">
      <dsp:nvSpPr>
        <dsp:cNvPr id="0" name=""/>
        <dsp:cNvSpPr/>
      </dsp:nvSpPr>
      <dsp:spPr>
        <a:xfrm>
          <a:off x="1845709" y="259557"/>
          <a:ext cx="4301261" cy="4301261"/>
        </a:xfrm>
        <a:custGeom>
          <a:avLst/>
          <a:gdLst/>
          <a:ahLst/>
          <a:cxnLst/>
          <a:rect l="0" t="0" r="0" b="0"/>
          <a:pathLst>
            <a:path>
              <a:moveTo>
                <a:pt x="4029111" y="3197779"/>
              </a:moveTo>
              <a:arcTo wR="2150630" hR="2150630" stAng="1748234" swAng="19035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8FC32-4EFC-4B55-AF80-4166BFA8D882}">
      <dsp:nvSpPr>
        <dsp:cNvPr id="0" name=""/>
        <dsp:cNvSpPr/>
      </dsp:nvSpPr>
      <dsp:spPr>
        <a:xfrm>
          <a:off x="2457453" y="4294476"/>
          <a:ext cx="3848092" cy="1303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solidFill>
                <a:schemeClr val="bg1"/>
              </a:solidFill>
              <a:latin typeface="Berlin Sans FB" panose="020E0602020502020306" pitchFamily="34" charset="0"/>
            </a:rPr>
            <a:t>Kematian dapat dihindarkan, jika makin banyak orang mampu melakukan RJP</a:t>
          </a:r>
        </a:p>
      </dsp:txBody>
      <dsp:txXfrm>
        <a:off x="2521060" y="4358083"/>
        <a:ext cx="3720878" cy="1175790"/>
      </dsp:txXfrm>
    </dsp:sp>
    <dsp:sp modelId="{5A655A4A-621A-4265-BC2D-610C6FFB5C06}">
      <dsp:nvSpPr>
        <dsp:cNvPr id="0" name=""/>
        <dsp:cNvSpPr/>
      </dsp:nvSpPr>
      <dsp:spPr>
        <a:xfrm>
          <a:off x="2616029" y="259557"/>
          <a:ext cx="4301261" cy="4301261"/>
        </a:xfrm>
        <a:custGeom>
          <a:avLst/>
          <a:gdLst/>
          <a:ahLst/>
          <a:cxnLst/>
          <a:rect l="0" t="0" r="0" b="0"/>
          <a:pathLst>
            <a:path>
              <a:moveTo>
                <a:pt x="1103481" y="4029111"/>
              </a:moveTo>
              <a:arcTo wR="2150630" hR="2150630" stAng="7148234" swAng="19035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87D23-0663-4F29-965E-C464CDCBFE4C}">
      <dsp:nvSpPr>
        <dsp:cNvPr id="0" name=""/>
        <dsp:cNvSpPr/>
      </dsp:nvSpPr>
      <dsp:spPr>
        <a:xfrm>
          <a:off x="533405" y="2143845"/>
          <a:ext cx="3394927" cy="1303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solidFill>
                <a:schemeClr val="tx1"/>
              </a:solidFill>
              <a:latin typeface="Berlin Sans FB" panose="020E0602020502020306" pitchFamily="34" charset="0"/>
            </a:rPr>
            <a:t>Kemungkinan hidup akan berkurang 10% setiap menit</a:t>
          </a:r>
        </a:p>
      </dsp:txBody>
      <dsp:txXfrm>
        <a:off x="597012" y="2207452"/>
        <a:ext cx="3267713" cy="1175790"/>
      </dsp:txXfrm>
    </dsp:sp>
    <dsp:sp modelId="{759E19E9-10E9-4E81-8B89-FC78D893EE1B}">
      <dsp:nvSpPr>
        <dsp:cNvPr id="0" name=""/>
        <dsp:cNvSpPr/>
      </dsp:nvSpPr>
      <dsp:spPr>
        <a:xfrm>
          <a:off x="2622367" y="1018272"/>
          <a:ext cx="4301261" cy="4301261"/>
        </a:xfrm>
        <a:custGeom>
          <a:avLst/>
          <a:gdLst/>
          <a:ahLst/>
          <a:cxnLst/>
          <a:rect l="0" t="0" r="0" b="0"/>
          <a:pathLst>
            <a:path>
              <a:moveTo>
                <a:pt x="265869" y="1114828"/>
              </a:moveTo>
              <a:arcTo wR="2150630" hR="2150630" stAng="12527504" swAng="19449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C671D-7631-40EA-8482-2BA618A4CF72}">
      <dsp:nvSpPr>
        <dsp:cNvPr id="0" name=""/>
        <dsp:cNvSpPr/>
      </dsp:nvSpPr>
      <dsp:spPr>
        <a:xfrm>
          <a:off x="5449" y="902292"/>
          <a:ext cx="4269317" cy="5022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348478-0DE1-49DC-8DCB-01BA78498FD0}">
      <dsp:nvSpPr>
        <dsp:cNvPr id="0" name=""/>
        <dsp:cNvSpPr/>
      </dsp:nvSpPr>
      <dsp:spPr>
        <a:xfrm>
          <a:off x="5449" y="1090925"/>
          <a:ext cx="313639" cy="313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D97E3D-875C-4C96-B1D3-8C7E78201991}">
      <dsp:nvSpPr>
        <dsp:cNvPr id="0" name=""/>
        <dsp:cNvSpPr/>
      </dsp:nvSpPr>
      <dsp:spPr>
        <a:xfrm>
          <a:off x="668261" y="791310"/>
          <a:ext cx="4269317" cy="902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latin typeface="Berlin Sans FB Demi" panose="020E0802020502020306" pitchFamily="34" charset="0"/>
            </a:rPr>
            <a:t>Indikasi RJP</a:t>
          </a:r>
        </a:p>
      </dsp:txBody>
      <dsp:txXfrm>
        <a:off x="668261" y="791310"/>
        <a:ext cx="4269317" cy="902292"/>
      </dsp:txXfrm>
    </dsp:sp>
    <dsp:sp modelId="{15D32CF4-FDB8-4035-9308-6156F93DE1D1}">
      <dsp:nvSpPr>
        <dsp:cNvPr id="0" name=""/>
        <dsp:cNvSpPr/>
      </dsp:nvSpPr>
      <dsp:spPr>
        <a:xfrm>
          <a:off x="5449" y="1822010"/>
          <a:ext cx="313631" cy="3136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9B111C-87AA-467F-AF9B-59CD0E2F25C8}">
      <dsp:nvSpPr>
        <dsp:cNvPr id="0" name=""/>
        <dsp:cNvSpPr/>
      </dsp:nvSpPr>
      <dsp:spPr>
        <a:xfrm>
          <a:off x="304302" y="1613287"/>
          <a:ext cx="3970464" cy="73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latin typeface="Berlin Sans FB Demi" panose="020E0802020502020306" pitchFamily="34" charset="0"/>
            </a:rPr>
            <a:t>Henti Jantung </a:t>
          </a:r>
        </a:p>
      </dsp:txBody>
      <dsp:txXfrm>
        <a:off x="304302" y="1613287"/>
        <a:ext cx="3970464" cy="731076"/>
      </dsp:txXfrm>
    </dsp:sp>
    <dsp:sp modelId="{9028DC5F-BC3F-471B-8C24-8B48DF77C773}">
      <dsp:nvSpPr>
        <dsp:cNvPr id="0" name=""/>
        <dsp:cNvSpPr/>
      </dsp:nvSpPr>
      <dsp:spPr>
        <a:xfrm>
          <a:off x="5449" y="2553086"/>
          <a:ext cx="313631" cy="3136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E33D71-3E7A-4173-80AE-514AA4531FD8}">
      <dsp:nvSpPr>
        <dsp:cNvPr id="0" name=""/>
        <dsp:cNvSpPr/>
      </dsp:nvSpPr>
      <dsp:spPr>
        <a:xfrm>
          <a:off x="304302" y="2344364"/>
          <a:ext cx="3970464" cy="73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>
              <a:latin typeface="Berlin Sans FB Demi" panose="020E0802020502020306" pitchFamily="34" charset="0"/>
            </a:rPr>
            <a:t>Henti Napas</a:t>
          </a:r>
          <a:endParaRPr lang="id-ID" sz="2400" kern="1200" dirty="0">
            <a:latin typeface="Berlin Sans FB Demi" panose="020E0802020502020306" pitchFamily="34" charset="0"/>
          </a:endParaRPr>
        </a:p>
      </dsp:txBody>
      <dsp:txXfrm>
        <a:off x="304302" y="2344364"/>
        <a:ext cx="3970464" cy="731076"/>
      </dsp:txXfrm>
    </dsp:sp>
    <dsp:sp modelId="{B55D3D0E-21FE-4E53-B9CD-59B2632B3EC3}">
      <dsp:nvSpPr>
        <dsp:cNvPr id="0" name=""/>
        <dsp:cNvSpPr/>
      </dsp:nvSpPr>
      <dsp:spPr>
        <a:xfrm>
          <a:off x="4488232" y="902292"/>
          <a:ext cx="4269317" cy="50227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63998-821F-4D45-B91A-3967A20D4602}">
      <dsp:nvSpPr>
        <dsp:cNvPr id="0" name=""/>
        <dsp:cNvSpPr/>
      </dsp:nvSpPr>
      <dsp:spPr>
        <a:xfrm>
          <a:off x="4488232" y="1090925"/>
          <a:ext cx="313639" cy="313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B07AF0-20BE-4566-A719-A405501DEF33}">
      <dsp:nvSpPr>
        <dsp:cNvPr id="0" name=""/>
        <dsp:cNvSpPr/>
      </dsp:nvSpPr>
      <dsp:spPr>
        <a:xfrm>
          <a:off x="5181591" y="774104"/>
          <a:ext cx="3045944" cy="902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latin typeface="Berlin Sans FB Demi" panose="020E0802020502020306" pitchFamily="34" charset="0"/>
            </a:rPr>
            <a:t>Tujuan RJP</a:t>
          </a:r>
        </a:p>
      </dsp:txBody>
      <dsp:txXfrm>
        <a:off x="5181591" y="774104"/>
        <a:ext cx="3045944" cy="902292"/>
      </dsp:txXfrm>
    </dsp:sp>
    <dsp:sp modelId="{CA4DFD6E-5B1D-4135-8E9E-81BDDD70E4E1}">
      <dsp:nvSpPr>
        <dsp:cNvPr id="0" name=""/>
        <dsp:cNvSpPr/>
      </dsp:nvSpPr>
      <dsp:spPr>
        <a:xfrm>
          <a:off x="4488232" y="1822010"/>
          <a:ext cx="313631" cy="3136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B35D14-E17C-4B66-84CD-CBC96BF67BA6}">
      <dsp:nvSpPr>
        <dsp:cNvPr id="0" name=""/>
        <dsp:cNvSpPr/>
      </dsp:nvSpPr>
      <dsp:spPr>
        <a:xfrm>
          <a:off x="4787085" y="1888676"/>
          <a:ext cx="3970464" cy="73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Char char="•"/>
          </a:pPr>
          <a:r>
            <a:rPr lang="id-ID" sz="2400" kern="1200" dirty="0">
              <a:latin typeface="Berlin Sans FB Demi" panose="020E0802020502020306" pitchFamily="34" charset="0"/>
            </a:rPr>
            <a:t>Mencegah berhentinya sirkulasi dan/atau pernapasan</a:t>
          </a:r>
        </a:p>
      </dsp:txBody>
      <dsp:txXfrm>
        <a:off x="4787085" y="1888676"/>
        <a:ext cx="3970464" cy="731076"/>
      </dsp:txXfrm>
    </dsp:sp>
    <dsp:sp modelId="{C4288BA2-DE19-4C53-80DD-CAC673265770}">
      <dsp:nvSpPr>
        <dsp:cNvPr id="0" name=""/>
        <dsp:cNvSpPr/>
      </dsp:nvSpPr>
      <dsp:spPr>
        <a:xfrm>
          <a:off x="4488232" y="2802862"/>
          <a:ext cx="313631" cy="3136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333E35-E6ED-4978-9546-968B75C5E1F2}">
      <dsp:nvSpPr>
        <dsp:cNvPr id="0" name=""/>
        <dsp:cNvSpPr/>
      </dsp:nvSpPr>
      <dsp:spPr>
        <a:xfrm>
          <a:off x="4787085" y="2879043"/>
          <a:ext cx="3970464" cy="73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latin typeface="Berlin Sans FB Demi" panose="020E0802020502020306" pitchFamily="34" charset="0"/>
            </a:rPr>
            <a:t>Memberikan bantuan eksternal terhadap sirkulasi dan ventilasi</a:t>
          </a:r>
        </a:p>
      </dsp:txBody>
      <dsp:txXfrm>
        <a:off x="4787085" y="2879043"/>
        <a:ext cx="3970464" cy="731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0F9FC-BC92-49B8-A94A-331B188DC539}">
      <dsp:nvSpPr>
        <dsp:cNvPr id="0" name=""/>
        <dsp:cNvSpPr/>
      </dsp:nvSpPr>
      <dsp:spPr>
        <a:xfrm rot="16200000">
          <a:off x="553644" y="-553644"/>
          <a:ext cx="2214578" cy="3321867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dirty="0" smtClean="0"/>
            <a:t>Sirkulasi &amp; Ventilasi Spontan</a:t>
          </a:r>
          <a:endParaRPr lang="id-ID" sz="3100" b="1" kern="1200" dirty="0"/>
        </a:p>
      </dsp:txBody>
      <dsp:txXfrm rot="5400000">
        <a:off x="-1" y="1"/>
        <a:ext cx="3321867" cy="1660933"/>
      </dsp:txXfrm>
    </dsp:sp>
    <dsp:sp modelId="{FD06308C-5237-4ABD-A6AB-669168D23FF6}">
      <dsp:nvSpPr>
        <dsp:cNvPr id="0" name=""/>
        <dsp:cNvSpPr/>
      </dsp:nvSpPr>
      <dsp:spPr>
        <a:xfrm>
          <a:off x="3321867" y="0"/>
          <a:ext cx="3321867" cy="2214578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dirty="0" smtClean="0"/>
            <a:t>Penolong kelelahan</a:t>
          </a:r>
          <a:endParaRPr lang="id-ID" sz="3100" b="1" kern="1200" dirty="0"/>
        </a:p>
      </dsp:txBody>
      <dsp:txXfrm>
        <a:off x="3321867" y="0"/>
        <a:ext cx="3321867" cy="1660933"/>
      </dsp:txXfrm>
    </dsp:sp>
    <dsp:sp modelId="{681C4C6E-B71F-4FC1-86D3-D6BB04675B6C}">
      <dsp:nvSpPr>
        <dsp:cNvPr id="0" name=""/>
        <dsp:cNvSpPr/>
      </dsp:nvSpPr>
      <dsp:spPr>
        <a:xfrm rot="10800000">
          <a:off x="0" y="2214578"/>
          <a:ext cx="3321867" cy="2214578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dirty="0" smtClean="0"/>
            <a:t>DNR (</a:t>
          </a:r>
          <a:r>
            <a:rPr lang="id-ID" sz="3100" b="1" i="1" kern="1200" dirty="0" smtClean="0"/>
            <a:t>Do Not Resuscitation</a:t>
          </a:r>
          <a:r>
            <a:rPr lang="id-ID" sz="3100" b="1" kern="1200" dirty="0" smtClean="0"/>
            <a:t>)</a:t>
          </a:r>
          <a:endParaRPr lang="id-ID" sz="3100" b="1" kern="1200" dirty="0"/>
        </a:p>
      </dsp:txBody>
      <dsp:txXfrm rot="10800000">
        <a:off x="0" y="2768222"/>
        <a:ext cx="3321867" cy="1660933"/>
      </dsp:txXfrm>
    </dsp:sp>
    <dsp:sp modelId="{472A0E5C-9297-4BFF-BCE1-03D46C1CD524}">
      <dsp:nvSpPr>
        <dsp:cNvPr id="0" name=""/>
        <dsp:cNvSpPr/>
      </dsp:nvSpPr>
      <dsp:spPr>
        <a:xfrm rot="5400000">
          <a:off x="3875511" y="1660933"/>
          <a:ext cx="2214578" cy="3321867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dirty="0" smtClean="0"/>
            <a:t>Tanda Kematian</a:t>
          </a:r>
        </a:p>
      </dsp:txBody>
      <dsp:txXfrm rot="-5400000">
        <a:off x="3321866" y="2768222"/>
        <a:ext cx="3321867" cy="1660933"/>
      </dsp:txXfrm>
    </dsp:sp>
    <dsp:sp modelId="{AAF5AB87-F0CC-440D-8C9E-D2825390F7D4}">
      <dsp:nvSpPr>
        <dsp:cNvPr id="0" name=""/>
        <dsp:cNvSpPr/>
      </dsp:nvSpPr>
      <dsp:spPr>
        <a:xfrm>
          <a:off x="1928825" y="1660933"/>
          <a:ext cx="2786083" cy="1107289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b="1" kern="1200" dirty="0" smtClean="0"/>
            <a:t>STOP !!!</a:t>
          </a:r>
          <a:endParaRPr lang="id-ID" sz="4000" b="1" kern="1200" dirty="0"/>
        </a:p>
      </dsp:txBody>
      <dsp:txXfrm>
        <a:off x="1982878" y="1714986"/>
        <a:ext cx="2677977" cy="999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775E9-D7DD-4804-94E6-48B8659F655C}">
      <dsp:nvSpPr>
        <dsp:cNvPr id="0" name=""/>
        <dsp:cNvSpPr/>
      </dsp:nvSpPr>
      <dsp:spPr>
        <a:xfrm rot="5400000">
          <a:off x="-82078" y="83434"/>
          <a:ext cx="547191" cy="3830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1</a:t>
          </a:r>
          <a:endParaRPr lang="id-ID" sz="1000" b="1" kern="1200" dirty="0"/>
        </a:p>
      </dsp:txBody>
      <dsp:txXfrm rot="-5400000">
        <a:off x="2" y="192872"/>
        <a:ext cx="383033" cy="164158"/>
      </dsp:txXfrm>
    </dsp:sp>
    <dsp:sp modelId="{FE4083F3-D34C-4FBB-8841-517E16241786}">
      <dsp:nvSpPr>
        <dsp:cNvPr id="0" name=""/>
        <dsp:cNvSpPr/>
      </dsp:nvSpPr>
      <dsp:spPr>
        <a:xfrm rot="5400000">
          <a:off x="1299563" y="-915173"/>
          <a:ext cx="355674" cy="218873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kern="1200" dirty="0" smtClean="0"/>
            <a:t>Kaku Mayat</a:t>
          </a:r>
          <a:endParaRPr lang="id-ID" sz="1900" b="1" kern="1200" dirty="0"/>
        </a:p>
      </dsp:txBody>
      <dsp:txXfrm rot="-5400000">
        <a:off x="383034" y="18719"/>
        <a:ext cx="2171371" cy="320948"/>
      </dsp:txXfrm>
    </dsp:sp>
    <dsp:sp modelId="{3E515769-1C95-4514-A6C4-8847F5BC5368}">
      <dsp:nvSpPr>
        <dsp:cNvPr id="0" name=""/>
        <dsp:cNvSpPr/>
      </dsp:nvSpPr>
      <dsp:spPr>
        <a:xfrm rot="5400000">
          <a:off x="-82078" y="543075"/>
          <a:ext cx="547191" cy="3830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2</a:t>
          </a:r>
          <a:endParaRPr lang="id-ID" sz="1000" b="1" kern="1200" dirty="0"/>
        </a:p>
      </dsp:txBody>
      <dsp:txXfrm rot="-5400000">
        <a:off x="2" y="652513"/>
        <a:ext cx="383033" cy="164158"/>
      </dsp:txXfrm>
    </dsp:sp>
    <dsp:sp modelId="{9F8A2E5F-C439-485A-94A5-91F4F9FC8736}">
      <dsp:nvSpPr>
        <dsp:cNvPr id="0" name=""/>
        <dsp:cNvSpPr/>
      </dsp:nvSpPr>
      <dsp:spPr>
        <a:xfrm rot="5400000">
          <a:off x="1299563" y="-455532"/>
          <a:ext cx="355674" cy="218873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kern="1200" dirty="0" smtClean="0"/>
            <a:t>Lebam Mayat</a:t>
          </a:r>
          <a:endParaRPr lang="id-ID" sz="1900" b="1" kern="1200" dirty="0"/>
        </a:p>
      </dsp:txBody>
      <dsp:txXfrm rot="-5400000">
        <a:off x="383034" y="478360"/>
        <a:ext cx="2171371" cy="320948"/>
      </dsp:txXfrm>
    </dsp:sp>
    <dsp:sp modelId="{7E76CF25-0056-41F3-9AB2-2AAA7E8760B4}">
      <dsp:nvSpPr>
        <dsp:cNvPr id="0" name=""/>
        <dsp:cNvSpPr/>
      </dsp:nvSpPr>
      <dsp:spPr>
        <a:xfrm rot="5400000">
          <a:off x="-82078" y="1002716"/>
          <a:ext cx="547191" cy="3830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3</a:t>
          </a:r>
          <a:endParaRPr lang="id-ID" sz="1000" b="1" kern="1200" dirty="0"/>
        </a:p>
      </dsp:txBody>
      <dsp:txXfrm rot="-5400000">
        <a:off x="2" y="1112154"/>
        <a:ext cx="383033" cy="164158"/>
      </dsp:txXfrm>
    </dsp:sp>
    <dsp:sp modelId="{ED85B85D-1977-41FB-B9FA-19E87D9E4950}">
      <dsp:nvSpPr>
        <dsp:cNvPr id="0" name=""/>
        <dsp:cNvSpPr/>
      </dsp:nvSpPr>
      <dsp:spPr>
        <a:xfrm rot="5400000">
          <a:off x="1299563" y="4107"/>
          <a:ext cx="355674" cy="218873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kern="1200" dirty="0" smtClean="0"/>
            <a:t>Pupil Lebar</a:t>
          </a:r>
          <a:endParaRPr lang="id-ID" sz="1900" b="1" kern="1200" dirty="0"/>
        </a:p>
      </dsp:txBody>
      <dsp:txXfrm rot="-5400000">
        <a:off x="383034" y="938000"/>
        <a:ext cx="2171371" cy="320948"/>
      </dsp:txXfrm>
    </dsp:sp>
    <dsp:sp modelId="{9E2D1ED8-7786-4475-9C60-8285ABF22859}">
      <dsp:nvSpPr>
        <dsp:cNvPr id="0" name=""/>
        <dsp:cNvSpPr/>
      </dsp:nvSpPr>
      <dsp:spPr>
        <a:xfrm rot="5400000">
          <a:off x="-82078" y="1462357"/>
          <a:ext cx="547191" cy="38303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b="1" kern="1200" dirty="0" smtClean="0"/>
            <a:t>4</a:t>
          </a:r>
          <a:endParaRPr lang="id-ID" sz="1000" b="1" kern="1200" dirty="0"/>
        </a:p>
      </dsp:txBody>
      <dsp:txXfrm rot="-5400000">
        <a:off x="2" y="1571795"/>
        <a:ext cx="383033" cy="164158"/>
      </dsp:txXfrm>
    </dsp:sp>
    <dsp:sp modelId="{C51D59D9-3D03-4DE2-9EF9-3139DB84762D}">
      <dsp:nvSpPr>
        <dsp:cNvPr id="0" name=""/>
        <dsp:cNvSpPr/>
      </dsp:nvSpPr>
      <dsp:spPr>
        <a:xfrm rot="5400000">
          <a:off x="1299563" y="463748"/>
          <a:ext cx="355674" cy="218873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900" b="1" kern="1200" dirty="0" smtClean="0"/>
            <a:t>Refleks Cahaya (-)</a:t>
          </a:r>
          <a:endParaRPr lang="id-ID" sz="1900" b="1" kern="1200" dirty="0"/>
        </a:p>
      </dsp:txBody>
      <dsp:txXfrm rot="-5400000">
        <a:off x="383034" y="1397641"/>
        <a:ext cx="2171371" cy="320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944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944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80E93E1-A042-410A-87E1-4569B70F3F36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931"/>
            <a:ext cx="3077739" cy="468944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931"/>
            <a:ext cx="3077739" cy="468944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4A6A030A-D9DD-4F2A-AA65-118731674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867ACF5-3623-40A9-A599-AAF29F836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8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03CAC-CDE6-4473-9C68-3F41E6EDAC9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DB62E6-1EE1-4270-823B-8D22D58A6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99118F7-B028-4FDE-8894-7FFCEC3C5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832FB-1B04-4659-B6A6-AEC6A44C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22081-58A0-4B56-9E40-787610671980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528C89-0F4E-458A-9D4C-24535C43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414BD3-3540-453E-93C8-91111366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336AA-3E81-40BE-BEE9-5D44C41EC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C7C80-6D43-47A4-B4EA-36EB1874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A79932-9787-48E8-B19F-741322CA5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68EAB0-0B86-4767-9ACB-5C1E01C6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68DC3D-4A53-4AB1-AA7D-DAE199FC522E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2C16FF-D90C-4162-8C1A-6EA66A94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F5E51A-6EF9-4466-9D45-90C744D7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0D8B-0027-438D-B8F4-4E18DCE45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798C49C-A8E6-4A0D-BC00-D30F04A3B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FE34B-EA9E-448F-A6E0-CCA6D1292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7D58F4-5CFD-4FB5-A707-4C9C6D39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AA8E5-C299-4CFE-B439-CA07730C747B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9E5FBC-6E1B-4EFD-B6B5-EFC81DA7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2EB50E-6203-48E2-B5D0-F354F4BA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5E491-34D5-4126-8500-F2CA5ED90B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7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56D66-2620-430D-A3BE-450D142B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92A7E0-2E2D-4101-80C9-8C28E3C1E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889349-D144-449E-90EA-F70D2B71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D44D6-E08E-45E6-B149-822D0A520EAC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101D90-235E-41E3-A930-3B56EE89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A31F08-88DD-46C5-B848-BDBD4A8C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379E-034C-4E3A-924A-B1E1F7621D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2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666912-9B06-4F57-8E62-C16A2AB7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E8D0EF-C33D-48D0-B183-0A50FBC65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E9539E-8AA0-4F50-A13B-03BBAB90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64AB4-19AE-43E6-AD93-A897373F189A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ED5ABB-569A-41CD-A0F4-5C1149C7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0C9C8A-83E9-4BEB-BB3E-28B36465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DAF2-0327-4E53-952B-5065E77AE1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39D69-B767-4F86-A1A5-54542B02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E623C3-2817-4234-A84D-0BF4FC825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FB79F8-7C7F-4C9A-8620-B3B053C06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90EC26-E904-4D5E-A1C7-62E51792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414EA-1383-40E8-99F1-452F1BAC3F93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25131B-FCCA-4487-AEC9-ABE8F833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D355D8-8946-4D21-95A9-BBA179D4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39ED8-83EC-4780-AA9C-46B9BF131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C374E8-C24E-43DE-9CA3-CA6E5FF9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E35580-8832-4321-9D73-EDA9DEC3C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3DDD48-DC22-41FE-9946-F27B5964E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1DB22C0-1DEF-4FD0-BE56-228181744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D32493B-0EF2-4CE1-8B65-F0A7B8BD7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8923E3-327B-4F18-832D-CDFD9DC5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96EDC-B538-4368-94BC-9A253F63D604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4643A2-8DBF-4C52-8D92-403B980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17E5FF-1441-4258-B79E-070B001C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17C25-D540-4821-A704-2314B6E007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5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17BCE-4344-408E-89D8-89D99B08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8A172A-56CD-4FBC-B740-11AA60D3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38494-7A6F-4AD6-BFFE-29DECC86642E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523D7D-3BC0-413E-B1A5-A6C9EACA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267FDD-C50D-48AE-9FA3-B76B405A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175AB-4A99-4DB7-A7E8-72E3076D4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4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338DAC5-82BD-4AF9-B6BF-B2AFFD7D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A5B02-5783-4E07-8E32-BF883FE846AA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F4A1CA-BBB1-4078-8243-580D83D4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D5D69A-2B5A-4C42-B3C3-CB927CB1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BF9C4-2926-4AF3-B0E6-683AFA299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600AA-B08D-4AEB-B4F7-6D530538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E7570F-35B1-47B1-84D6-FCBEC2B0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C4C9CC-07ED-439B-8386-AB9A44CBB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7060C7-BF57-44F3-A834-72B3AAE4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D7243-37E6-4B39-8149-FA81E5CB3B77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D496B9-81F5-45FC-926B-5F93C45F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29900C-AF51-4CC7-AE03-0ED295C1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64B2D-4D2C-4894-A0B5-2542E1F142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ED1F0F-6A97-411E-86FC-C45DA8DD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8F354D-AEC6-448F-9D68-4242C343C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7D030F-2923-4B62-A574-3B64056A0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69F97C-F005-4A2B-870A-3C2CE502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64808-AFB0-4B9B-8B7C-2A749E1FF45A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D55949-F319-4E0D-8C42-444451BA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8F254A-5170-406F-BDE9-0EF396C1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3127E-EA54-41AB-8F7E-FB30C480FE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D80C853-B993-45C6-8180-B3A479FE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00DA89-0883-479E-BB50-70EDEEC3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18BFDA-2FAE-4CD5-8EE2-CAB49670A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20761A-0BC6-4001-8BEA-715834A34FEA}" type="datetime1">
              <a:rPr lang="en-US" smtClean="0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D298ED-59CC-4CAA-981D-EFF58DE7C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Workshop Resusitasi-perdici-2013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1CFCED-2718-4B2D-BCEF-40334EDEC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15DB4A-FCCE-4EAB-9451-2C220E2E96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8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1193"/>
            <a:ext cx="7543799" cy="701676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/>
              <a:t>BANTUAN HIDUP DASAR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5791200"/>
            <a:ext cx="2057400" cy="473076"/>
          </a:xfrm>
        </p:spPr>
        <p:txBody>
          <a:bodyPr/>
          <a:lstStyle/>
          <a:p>
            <a:pPr>
              <a:defRPr/>
            </a:pPr>
            <a:fld id="{199DAC59-D2EC-43AB-B469-9ED8F7F55A5A}" type="slidenum">
              <a:rPr lang="en-US" sz="240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472440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id-ID" sz="2800" kern="0" dirty="0" smtClean="0">
                <a:latin typeface="+mn-lt"/>
              </a:rPr>
              <a:t>Disampaikan </a:t>
            </a:r>
            <a:r>
              <a:rPr lang="id-ID" sz="2800" kern="0" dirty="0">
                <a:latin typeface="+mn-lt"/>
              </a:rPr>
              <a:t>pada </a:t>
            </a:r>
            <a:r>
              <a:rPr lang="id-ID" sz="2800" kern="0" dirty="0" smtClean="0">
                <a:latin typeface="+mn-lt"/>
              </a:rPr>
              <a:t>:</a:t>
            </a:r>
            <a:endParaRPr lang="en-US" sz="2800" b="1" kern="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id-ID" sz="2400" b="1" kern="0" dirty="0" smtClean="0">
                <a:solidFill>
                  <a:srgbClr val="002060"/>
                </a:solidFill>
                <a:latin typeface="+mn-lt"/>
              </a:rPr>
              <a:t>  P</a:t>
            </a:r>
            <a:r>
              <a:rPr lang="en-US" sz="2400" b="1" kern="0" dirty="0" err="1">
                <a:solidFill>
                  <a:srgbClr val="002060"/>
                </a:solidFill>
                <a:latin typeface="+mn-lt"/>
              </a:rPr>
              <a:t>elatihan</a:t>
            </a:r>
            <a:r>
              <a:rPr lang="en-US" sz="2400" b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kern="0" dirty="0" err="1" smtClean="0">
                <a:solidFill>
                  <a:srgbClr val="002060"/>
                </a:solidFill>
                <a:latin typeface="+mn-lt"/>
              </a:rPr>
              <a:t>Bantuan</a:t>
            </a:r>
            <a:r>
              <a:rPr lang="en-US" sz="2400" b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kern="0" dirty="0" err="1" smtClean="0">
                <a:solidFill>
                  <a:srgbClr val="002060"/>
                </a:solidFill>
                <a:latin typeface="+mn-lt"/>
              </a:rPr>
              <a:t>Hidup</a:t>
            </a:r>
            <a:r>
              <a:rPr lang="en-US" sz="2400" b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kern="0" dirty="0" err="1" smtClean="0">
                <a:solidFill>
                  <a:srgbClr val="002060"/>
                </a:solidFill>
                <a:latin typeface="+mn-lt"/>
              </a:rPr>
              <a:t>Dasar</a:t>
            </a:r>
            <a:r>
              <a:rPr lang="en-US" sz="2400" b="1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d-ID" sz="2400" b="1" i="1" kern="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2400" b="1" i="1" kern="0" dirty="0" smtClean="0">
                <a:solidFill>
                  <a:srgbClr val="002060"/>
                </a:solidFill>
                <a:latin typeface="+mn-lt"/>
              </a:rPr>
              <a:t>BHD</a:t>
            </a:r>
            <a:r>
              <a:rPr lang="id-ID" sz="2400" b="1" i="1" kern="0" dirty="0" smtClean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400" b="1" i="1" kern="0" dirty="0" smtClean="0">
                <a:solidFill>
                  <a:srgbClr val="002060"/>
                </a:solidFill>
                <a:latin typeface="+mn-lt"/>
              </a:rPr>
              <a:t> </a:t>
            </a:r>
            <a:endParaRPr lang="id-ID" sz="2400" b="1" kern="0" dirty="0">
              <a:solidFill>
                <a:srgbClr val="002060"/>
              </a:solidFill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id-ID" sz="2400" b="1" kern="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2400" b="1" kern="0" dirty="0" smtClean="0">
                <a:solidFill>
                  <a:srgbClr val="FF0000"/>
                </a:solidFill>
              </a:rPr>
              <a:t>DINAS KESEHATAN PROVINSI SULTENG</a:t>
            </a:r>
            <a:endParaRPr lang="en-US" sz="2400" b="1" kern="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</a:rPr>
              <a:t>Tangga</a:t>
            </a:r>
            <a:r>
              <a:rPr lang="en-US" sz="2400" b="1" kern="0" dirty="0">
                <a:solidFill>
                  <a:srgbClr val="FF0000"/>
                </a:solidFill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</a:rPr>
              <a:t>18 </a:t>
            </a:r>
            <a:r>
              <a:rPr lang="en-US" sz="2400" b="1" kern="0" dirty="0" err="1" smtClean="0">
                <a:solidFill>
                  <a:srgbClr val="FF0000"/>
                </a:solidFill>
              </a:rPr>
              <a:t>Maret</a:t>
            </a:r>
            <a:r>
              <a:rPr lang="en-US" sz="2400" b="1" kern="0" dirty="0" smtClean="0">
                <a:solidFill>
                  <a:srgbClr val="FF0000"/>
                </a:solidFill>
              </a:rPr>
              <a:t> 2023</a:t>
            </a:r>
            <a:endParaRPr lang="en-US" sz="2400" b="1" kern="0" dirty="0">
              <a:solidFill>
                <a:srgbClr val="FF0000"/>
              </a:solidFill>
              <a:latin typeface="+mn-lt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1200" kern="0" dirty="0">
              <a:latin typeface="+mn-lt"/>
            </a:endParaRPr>
          </a:p>
        </p:txBody>
      </p:sp>
      <p:pic>
        <p:nvPicPr>
          <p:cNvPr id="3" name="Picture 2" descr="Pentingnya Basic Life Support Untuk Orang Awam | Ambulance Center  0812121738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68564"/>
            <a:ext cx="4191000" cy="26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MB UNTAD | DASH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MB UNTAD | DASHBOA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A8FDA-5EF5-4552-823D-1066F7D3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919278" cy="457200"/>
          </a:xfrm>
        </p:spPr>
        <p:txBody>
          <a:bodyPr>
            <a:normAutofit fontScale="90000"/>
          </a:bodyPr>
          <a:lstStyle/>
          <a:p>
            <a:r>
              <a:rPr lang="id-ID" sz="3200" dirty="0">
                <a:latin typeface="Berlin Sans FB Demi" panose="020E0802020502020306" pitchFamily="34" charset="0"/>
              </a:rPr>
              <a:t>CIRCULATION </a:t>
            </a:r>
            <a:r>
              <a:rPr lang="nb-NO" sz="3200" dirty="0">
                <a:latin typeface="Berlin Sans FB Demi" panose="020E0802020502020306" pitchFamily="34" charset="0"/>
              </a:rPr>
              <a:t> </a:t>
            </a:r>
            <a:endParaRPr lang="id-ID" dirty="0">
              <a:latin typeface="Berlin Sans FB Demi" panose="020E0802020502020306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28F454-221E-4B4B-8317-FE6CD9D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10151"/>
            <a:ext cx="2057400" cy="81132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F379E-034C-4E3A-924A-B1E1F7621D0F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7AD46A65-6FA0-4829-A40F-A58E37DD9166}"/>
              </a:ext>
            </a:extLst>
          </p:cNvPr>
          <p:cNvSpPr txBox="1">
            <a:spLocks noChangeArrowheads="1"/>
          </p:cNvSpPr>
          <p:nvPr/>
        </p:nvSpPr>
        <p:spPr>
          <a:xfrm>
            <a:off x="3663564" y="935774"/>
            <a:ext cx="5156586" cy="4550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dirty="0">
                <a:latin typeface="Berlin Sans FB" panose="020E0602020502020306" pitchFamily="34" charset="0"/>
              </a:rPr>
              <a:t>ATUR POSISI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400" dirty="0">
                <a:latin typeface="Berlin Sans FB" panose="020E0602020502020306" pitchFamily="34" charset="0"/>
              </a:rPr>
              <a:t>Pasien terlentang di atas permukaan yang keras dan datar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400" dirty="0">
                <a:latin typeface="Berlin Sans FB" panose="020E0602020502020306" pitchFamily="34" charset="0"/>
              </a:rPr>
              <a:t>Posisi Penolong: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2400" dirty="0">
                <a:latin typeface="Berlin Sans FB" panose="020E0602020502020306" pitchFamily="34" charset="0"/>
              </a:rPr>
              <a:t>Berlutut disamping </a:t>
            </a:r>
            <a:r>
              <a:rPr lang="id-ID" sz="2400" dirty="0" smtClean="0">
                <a:latin typeface="Berlin Sans FB" panose="020E0602020502020306" pitchFamily="34" charset="0"/>
              </a:rPr>
              <a:t>pasien </a:t>
            </a:r>
            <a:endParaRPr lang="id-ID" sz="2400" dirty="0">
              <a:latin typeface="Berlin Sans FB" panose="020E0602020502020306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2400" dirty="0">
                <a:latin typeface="Berlin Sans FB" panose="020E0602020502020306" pitchFamily="34" charset="0"/>
              </a:rPr>
              <a:t>Berdiri disamping tempat tidur pasien</a:t>
            </a:r>
          </a:p>
          <a:p>
            <a:pPr marL="0" indent="0">
              <a:buNone/>
            </a:pPr>
            <a:r>
              <a:rPr lang="id-ID" sz="2400" dirty="0" smtClean="0">
                <a:solidFill>
                  <a:srgbClr val="002060"/>
                </a:solidFill>
              </a:rPr>
              <a:t>Penolong meletakkan tumit telapak tangan pada </a:t>
            </a:r>
            <a:r>
              <a:rPr lang="id-ID" sz="2400" b="1" dirty="0" smtClean="0">
                <a:solidFill>
                  <a:srgbClr val="FF0000"/>
                </a:solidFill>
              </a:rPr>
              <a:t>midsternum</a:t>
            </a:r>
            <a:r>
              <a:rPr lang="id-ID" sz="2400" b="1" dirty="0" smtClean="0">
                <a:solidFill>
                  <a:srgbClr val="002060"/>
                </a:solidFill>
              </a:rPr>
              <a:t>, </a:t>
            </a:r>
            <a:r>
              <a:rPr lang="id-ID" sz="2400" b="1" dirty="0" smtClean="0">
                <a:solidFill>
                  <a:srgbClr val="FF0000"/>
                </a:solidFill>
              </a:rPr>
              <a:t>diantara 2 papilla mamae</a:t>
            </a:r>
            <a:r>
              <a:rPr lang="id-ID" sz="2400" b="1" dirty="0" smtClean="0">
                <a:solidFill>
                  <a:srgbClr val="002060"/>
                </a:solidFill>
              </a:rPr>
              <a:t> </a:t>
            </a:r>
            <a:r>
              <a:rPr lang="id-ID" sz="2400" dirty="0" smtClean="0">
                <a:solidFill>
                  <a:srgbClr val="002060"/>
                </a:solidFill>
              </a:rPr>
              <a:t>dengan telapak tangan menumpuk dengan jari ditautkan</a:t>
            </a:r>
            <a:r>
              <a:rPr lang="id-ID" sz="2400" dirty="0" smtClean="0">
                <a:latin typeface="Berlin Sans FB" panose="020E0602020502020306" pitchFamily="34" charset="0"/>
              </a:rPr>
              <a:t>.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2FA64F-354C-4FFB-ADE4-DD4398490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3" t="37641" r="68817" b="14785"/>
          <a:stretch/>
        </p:blipFill>
        <p:spPr>
          <a:xfrm>
            <a:off x="344632" y="1066800"/>
            <a:ext cx="331893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A8FDA-5EF5-4552-823D-1066F7D3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919278" cy="457200"/>
          </a:xfrm>
        </p:spPr>
        <p:txBody>
          <a:bodyPr>
            <a:normAutofit fontScale="90000"/>
          </a:bodyPr>
          <a:lstStyle/>
          <a:p>
            <a:r>
              <a:rPr lang="id-ID" sz="3200" dirty="0">
                <a:latin typeface="Berlin Sans FB Demi" panose="020E0802020502020306" pitchFamily="34" charset="0"/>
              </a:rPr>
              <a:t>CIRCULATION </a:t>
            </a:r>
            <a:r>
              <a:rPr lang="nb-NO" sz="3200" dirty="0">
                <a:latin typeface="Berlin Sans FB Demi" panose="020E0802020502020306" pitchFamily="34" charset="0"/>
              </a:rPr>
              <a:t> </a:t>
            </a:r>
            <a:endParaRPr lang="id-ID" dirty="0">
              <a:latin typeface="Berlin Sans FB Demi" panose="020E0802020502020306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28F454-221E-4B4B-8317-FE6CD9D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10151"/>
            <a:ext cx="2057400" cy="81132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F379E-034C-4E3A-924A-B1E1F7621D0F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7AD46A65-6FA0-4829-A40F-A58E37DD9166}"/>
              </a:ext>
            </a:extLst>
          </p:cNvPr>
          <p:cNvSpPr txBox="1">
            <a:spLocks noChangeArrowheads="1"/>
          </p:cNvSpPr>
          <p:nvPr/>
        </p:nvSpPr>
        <p:spPr>
          <a:xfrm>
            <a:off x="4095750" y="1161493"/>
            <a:ext cx="47244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dirty="0">
                <a:latin typeface="Berlin Sans FB" panose="020E0602020502020306" pitchFamily="34" charset="0"/>
              </a:rPr>
              <a:t>Lakukan Kompresi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2400" dirty="0">
                <a:solidFill>
                  <a:srgbClr val="C00000"/>
                </a:solidFill>
                <a:latin typeface="Berlin Sans FB" panose="020E0602020502020306" pitchFamily="34" charset="0"/>
              </a:rPr>
              <a:t>Kedalaman Minimal 5 </a:t>
            </a:r>
            <a:r>
              <a:rPr lang="id-ID" sz="24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-6 cm </a:t>
            </a:r>
            <a:r>
              <a:rPr lang="id-ID" sz="2400" dirty="0">
                <a:solidFill>
                  <a:srgbClr val="C00000"/>
                </a:solidFill>
                <a:latin typeface="Berlin Sans FB" panose="020E0602020502020306" pitchFamily="34" charset="0"/>
              </a:rPr>
              <a:t>(tapi tidak lebih dari 6 cm)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2400" dirty="0">
                <a:solidFill>
                  <a:srgbClr val="C00000"/>
                </a:solidFill>
                <a:latin typeface="Berlin Sans FB" panose="020E0602020502020306" pitchFamily="34" charset="0"/>
              </a:rPr>
              <a:t>Kecepatan 100-120 x/menit</a:t>
            </a:r>
          </a:p>
          <a:p>
            <a:pPr>
              <a:buFont typeface="Wingdings" panose="05000000000000000000" pitchFamily="2" charset="2"/>
              <a:buChar char="§"/>
            </a:pPr>
            <a:endParaRPr lang="id-ID" sz="24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id-ID" sz="2400" dirty="0">
                <a:solidFill>
                  <a:srgbClr val="0070C0"/>
                </a:solidFill>
                <a:latin typeface="Berlin Sans FB" panose="020E0602020502020306" pitchFamily="34" charset="0"/>
              </a:rPr>
              <a:t>PUSH </a:t>
            </a:r>
            <a:r>
              <a:rPr lang="id-ID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HARD</a:t>
            </a:r>
            <a:r>
              <a:rPr lang="en-US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AND </a:t>
            </a:r>
            <a:r>
              <a:rPr lang="id-ID" sz="2400" dirty="0">
                <a:solidFill>
                  <a:srgbClr val="0070C0"/>
                </a:solidFill>
                <a:latin typeface="Berlin Sans FB" panose="020E0602020502020306" pitchFamily="34" charset="0"/>
              </a:rPr>
              <a:t>FASH</a:t>
            </a:r>
            <a:endParaRPr lang="id-ID" sz="2400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id-ID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Recoil Maksimal</a:t>
            </a:r>
          </a:p>
          <a:p>
            <a:pPr marL="0" indent="0">
              <a:buNone/>
            </a:pPr>
            <a:r>
              <a:rPr lang="id-ID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Interupsi Minimal</a:t>
            </a:r>
            <a:endParaRPr lang="id-ID" sz="2400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="" xmlns:a16="http://schemas.microsoft.com/office/drawing/2014/main" id="{4BFB2B65-7AA0-4012-941F-94DF3CA28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37465" r="68254" b="15509"/>
          <a:stretch/>
        </p:blipFill>
        <p:spPr bwMode="auto">
          <a:xfrm>
            <a:off x="838200" y="1066800"/>
            <a:ext cx="3048000" cy="40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9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A8FDA-5EF5-4552-823D-1066F7D3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599"/>
            <a:ext cx="7919278" cy="818439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dirty="0">
                <a:latin typeface="Berlin Sans FB Demi" panose="020E0802020502020306" pitchFamily="34" charset="0"/>
              </a:rPr>
              <a:t>PENOLONG AWAM TIDAK TERLATIH </a:t>
            </a:r>
            <a:br>
              <a:rPr lang="id-ID" sz="3200" dirty="0">
                <a:latin typeface="Berlin Sans FB Demi" panose="020E0802020502020306" pitchFamily="34" charset="0"/>
              </a:rPr>
            </a:br>
            <a:r>
              <a:rPr lang="id-ID" sz="3200" dirty="0">
                <a:latin typeface="Berlin Sans FB Demi" panose="020E0802020502020306" pitchFamily="34" charset="0"/>
              </a:rPr>
              <a:t>(UNTRAINED LAY RESCUER)</a:t>
            </a:r>
            <a:endParaRPr lang="id-ID" dirty="0">
              <a:latin typeface="Berlin Sans FB Demi" panose="020E0802020502020306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28F454-221E-4B4B-8317-FE6CD9D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03037"/>
            <a:ext cx="2057400" cy="8184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F379E-034C-4E3A-924A-B1E1F7621D0F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57A936-64A7-43E8-ABF4-74B9E9168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7" t="35922" r="40696" b="19498"/>
          <a:stretch/>
        </p:blipFill>
        <p:spPr>
          <a:xfrm>
            <a:off x="1390650" y="1392908"/>
            <a:ext cx="6305550" cy="45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A8FDA-5EF5-4552-823D-1066F7D3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919278" cy="457200"/>
          </a:xfrm>
        </p:spPr>
        <p:txBody>
          <a:bodyPr>
            <a:normAutofit fontScale="90000"/>
          </a:bodyPr>
          <a:lstStyle/>
          <a:p>
            <a:r>
              <a:rPr lang="id-ID" sz="3200" dirty="0">
                <a:latin typeface="Berlin Sans FB Demi" panose="020E0802020502020306" pitchFamily="34" charset="0"/>
              </a:rPr>
              <a:t>EVALUASI </a:t>
            </a:r>
            <a:r>
              <a:rPr lang="nb-NO" sz="3200" dirty="0">
                <a:latin typeface="Berlin Sans FB Demi" panose="020E0802020502020306" pitchFamily="34" charset="0"/>
              </a:rPr>
              <a:t> </a:t>
            </a:r>
            <a:endParaRPr lang="id-ID" dirty="0">
              <a:latin typeface="Berlin Sans FB Demi" panose="020E0802020502020306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28F454-221E-4B4B-8317-FE6CD9D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10151"/>
            <a:ext cx="2057400" cy="81132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F379E-034C-4E3A-924A-B1E1F7621D0F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1">
            <a:extLst>
              <a:ext uri="{FF2B5EF4-FFF2-40B4-BE49-F238E27FC236}">
                <a16:creationId xmlns="" xmlns:a16="http://schemas.microsoft.com/office/drawing/2014/main" id="{7E462BD4-A212-444A-8C37-68302194C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36044" r="41431" b="19207"/>
          <a:stretch/>
        </p:blipFill>
        <p:spPr bwMode="auto">
          <a:xfrm>
            <a:off x="316833" y="931654"/>
            <a:ext cx="7919278" cy="42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" y="54102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Waspada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terhadap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kemungkinan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pasien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mengalami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id-ID" dirty="0" smtClean="0">
                <a:solidFill>
                  <a:srgbClr val="000000"/>
                </a:solidFill>
              </a:rPr>
              <a:t>henti jantung dan </a:t>
            </a:r>
            <a:r>
              <a:rPr lang="en-US" dirty="0" err="1" smtClean="0">
                <a:solidFill>
                  <a:srgbClr val="000000"/>
                </a:solidFill>
              </a:rPr>
              <a:t>henti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id-ID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as </a:t>
            </a:r>
            <a:r>
              <a:rPr lang="en-US" dirty="0" err="1" smtClean="0">
                <a:solidFill>
                  <a:srgbClr val="000000"/>
                </a:solidFill>
              </a:rPr>
              <a:t>kembali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jika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terjadi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segera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terlentangkan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pasien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lakukan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id-ID" dirty="0" smtClean="0">
                <a:solidFill>
                  <a:srgbClr val="000000"/>
                </a:solidFill>
              </a:rPr>
              <a:t>rjp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kembali</a:t>
            </a:r>
            <a:r>
              <a:rPr lang="id-ID" dirty="0" smtClean="0">
                <a:solidFill>
                  <a:srgbClr val="000000"/>
                </a:solidFill>
              </a:rPr>
              <a:t>, kalau hanya henti napas lakukan napas buatan kembali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729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914400" y="1066800"/>
            <a:ext cx="7443814" cy="4781230"/>
            <a:chOff x="913736" y="595120"/>
            <a:chExt cx="7790109" cy="5256200"/>
          </a:xfrm>
        </p:grpSpPr>
        <p:pic>
          <p:nvPicPr>
            <p:cNvPr id="1026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3737" y="595120"/>
              <a:ext cx="3663641" cy="279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3504" y="1213694"/>
              <a:ext cx="3560341" cy="2575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3736" y="3275752"/>
              <a:ext cx="3062217" cy="2575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0562" y="4572008"/>
              <a:ext cx="4143405" cy="118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1000100" y="1071546"/>
              <a:ext cx="571504" cy="5000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1</a:t>
              </a:r>
              <a:endParaRPr lang="id-ID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929190" y="1071546"/>
              <a:ext cx="571504" cy="5000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2</a:t>
              </a:r>
              <a:endParaRPr lang="id-ID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00100" y="3786190"/>
              <a:ext cx="571504" cy="5000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3</a:t>
              </a:r>
              <a:endParaRPr lang="id-ID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000628" y="3714752"/>
              <a:ext cx="571504" cy="50006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4</a:t>
              </a:r>
              <a:endParaRPr lang="id-ID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42910" y="571480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Recovery Position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="" xmlns:a16="http://schemas.microsoft.com/office/drawing/2014/main" id="{0F28F454-221E-4B4B-8317-FE6CD9D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10151"/>
            <a:ext cx="2057400" cy="81132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86568" cy="8683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RJP DIHENTIKAN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357298"/>
          <a:ext cx="66437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357950" y="3786190"/>
          <a:ext cx="257176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6286512" y="1285860"/>
            <a:ext cx="78581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0F28F454-221E-4B4B-8317-FE6CD9D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10151"/>
            <a:ext cx="2057400" cy="81132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id-ID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AUTOMATIC DEFIBRILLATION DEVICE </a:t>
            </a:r>
            <a: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(AED)</a:t>
            </a:r>
            <a:endParaRPr lang="id-ID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428736"/>
            <a:ext cx="3929090" cy="4525963"/>
          </a:xfrm>
        </p:spPr>
        <p:txBody>
          <a:bodyPr>
            <a:normAutofit/>
          </a:bodyPr>
          <a:lstStyle/>
          <a:p>
            <a:pPr marL="0" indent="12700">
              <a:buNone/>
            </a:pPr>
            <a:r>
              <a:rPr lang="id-ID" sz="2400" dirty="0" smtClean="0"/>
              <a:t>Alat untuk memberikan kejutan (shock) listrik pada henti jantung secara otomatis</a:t>
            </a:r>
            <a:endParaRPr lang="id-ID" sz="2400" dirty="0"/>
          </a:p>
        </p:txBody>
      </p:sp>
      <p:pic>
        <p:nvPicPr>
          <p:cNvPr id="117762" name="Picture 2" descr="https://encrypted-tbn1.gstatic.com/images?q=tbn:ANd9GcTGOLOk5dc4a1EjusBxyz9RgmAmj5c0-fdmR23svb7WzhJvfO7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653675" cy="4572032"/>
          </a:xfrm>
          <a:prstGeom prst="rect">
            <a:avLst/>
          </a:prstGeom>
          <a:noFill/>
        </p:spPr>
      </p:pic>
      <p:pic>
        <p:nvPicPr>
          <p:cNvPr id="117764" name="Picture 4" descr="https://encrypted-tbn0.gstatic.com/images?q=tbn:ANd9GcRsDXs-Vq2G2eskitsox87OU5urVJwH_AGGeE33r50CZivEqjeh"/>
          <p:cNvPicPr>
            <a:picLocks noChangeAspect="1" noChangeArrowheads="1"/>
          </p:cNvPicPr>
          <p:nvPr/>
        </p:nvPicPr>
        <p:blipFill>
          <a:blip r:embed="rId3"/>
          <a:srcRect b="9999"/>
          <a:stretch>
            <a:fillRect/>
          </a:stretch>
        </p:blipFill>
        <p:spPr bwMode="auto">
          <a:xfrm>
            <a:off x="4929190" y="3071810"/>
            <a:ext cx="3810001" cy="3429024"/>
          </a:xfrm>
          <a:prstGeom prst="rect">
            <a:avLst/>
          </a:prstGeom>
          <a:noFill/>
        </p:spPr>
      </p:pic>
      <p:pic>
        <p:nvPicPr>
          <p:cNvPr id="117766" name="Picture 6" descr="https://encrypted-tbn2.gstatic.com/images?q=tbn:ANd9GcRrG5J8kr0yQo3N8rm87M8TzJZ9bJxe8byLUtSiZU_TM74ShAZ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2643174" cy="1903087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xQTEhQUExQUFhQUGBcYGRgXFxgVGBUXGhUXFxUUFBcYHCggGBolHBcXITEhJSkrLi4uFx8zODMsNygtLisBCgoKDg0OGhAQGiwkHyQsLCwsLCwsLCwsLCwsLCwsLCwsLCwsLCwsLCwsLCwsLCwsLCwsLCwsLCwsLCwsLCwsLP/AABEIAQMAwgMBIgACEQEDEQH/xAAbAAABBQEBAAAAAAAAAAAAAAAFAQIDBAYAB//EAFIQAAEDAgMDBwcGCQoDCQAAAAEAAhEDIQQSMQVBYQYTIlFxkbEjMoGhwdHwBxRCUnKyFTM0YoKSosLDFiRDVISTs9Lh8VNzgxdERVVjZXSUo//EABoBAAMBAQEBAAAAAAAAAAAAAAECAwAEBQb/xAAvEQACAgEDAQYFAwUAAAAAAAAAAQIRIQMSMUEEIjJRYfAFcYGh0RORwSNSseHx/9oADAMBAAIRAxEAPwDN/wDZ9X318CO3FM9krv5B1N+M2aP7ST4UygclcZXPul5L7/kNh8chmjzto4AdlR7v3Fx5GYcedtPCjsZVd7Fn0hWuXp9/yE0A5J4Ma7Vo+jDVne0Lv5M4Aa7VaezBVv8AOs96UojrHehc/T9jWaP8AbNH/iTz2YN/tekOx9ljXH1z2YWPF6z1usd4TTSnT1I9/wBoGSxtnDYVkfNq1ap185Sawegh58Fqfk+H83qf80/4dNY35q76ru4rcchKJbQqBwI8rNxH0GdfYtT6mfBoITYUhCSERDFcogDiKg6wz7qB0H9Jzd4g+oT4o/t5h+cvI/M+61Z7FUi2qx4FrB3Z19x9S1BRDj6fSncexQZe1EsQZi4mY925N+aO4LJ0EpUm9Ia6jejzD8SqAwrgQZCINPH1JJuwo4x8FIG9ycSesp40UwkJap8Ji30XB9N2Vw0IiROsSoyFzmoPIQ/T5bY5otXdbg3/ACqZvL3Hf8Y/qs/yrOBtkrmoKKQKDp5b4/8ArDv1Wf5VyAhKqULYlXb9IiBhMG3iGVCe81CmYflCGCPm2Ddxdh2PPe6VabWwg/7rUPbiT+7SCY/F4Xdg++vVPhCfHm/uE5vKtw82hgx2YOj/AJEv8sa25lAdmEoD+GmDG0N2DpemriT/ABQqeIxlPMIw1EfpYgg9s1vBbPr7+oQj/LfFbntHZh6I/hpzeW2M/wCMR2UqY8GKiNr0/wCp4XvxHtrqWnttg0wmE/VqnxqoUvX39TFw8tMaf6er6AB4BQ1OWON/rOI9DyPArht9v9Xwf93Pi5IdvndhsGf7Mx3jKG1eT9/UBC7ldjf6ziv71w/eWm5J7Rq16T3VqlSo4PgGo4vIGUGASTAuUA/C9U6YTC+jB0z+4tJyXxD30nl9NlMh9gyi2iCMouWtaJPHgmUUugJLAUITYUhCaUwpkdsjy9T9D7jVV5mw7PYru16flqp4t/w2pgp9EdiALMzjfPeBuIPcAiDASJsq20WRVnrMHuU2AcSwTusUsuB0dB+kWwpG1B9YKTmJte6pGn1ZvWkWQ2XA4HeEpMDzgq1GgZi89hWh2LyLxWLYX0gModllxyyYkxOuouio2Y0HJjbey6VBrK9HnKty576TH3O5pJkNFh696M/yo2N/Vqf9xTWYHyX43/0v11U2p8n+LoUzUqGkGt/PuTuDRvJT1qRQTaO5UbHj8mYf7PTWI5V7Yo16g5ihTo0mzGVjWud+c8t7LDcgdduQAER4k+5D8VjNwuUlylyDgLAfHwUimpUbDsC5GiYSyVOrA/3ODP8ADKrCtUzEZsE2N/zfDx6MtFXKzH8AdSPmuGAIvbM49Htgx1FVgysRZmHacpPSZhakwNAG0RHes5e/bHsloYirP5ThR2UgPu0EmIxFUH8toN7GVR4YdP5O4atiXlruZYA0kltGiJjcIp2JVnGl1F7mA4cwBlL2UWu9IdUaTHXv4I31Nu9AaMbW/wDMmDs+cjwoprKj82b8IjN1zipjqnm1Lhse+/OOpT+ZUwbR6yrDdpiQMzvRXwoHeGkDvStoJXq7RrAW2jUd2PxA8QEjsa467Srd9c+1XjtWPpP/APt4b2NUVXaAcIL3kf8AzKPsYhgxQfi//cq/dV/zo5yYq5qb4rvr9MdJ4cC3o+aMzjbf6VQfjnQMtWoOv+eMPoEU7dt+xGdh4nO1/SqOggS+sK+7c4MbA4Jo1ZpcF0hMIUpTCFUmDaeGY4Y5zmZnMaMtyMvkWy62sa3QioPNgfRb90SimIHQxUPLSTBA0dFJhyu6xf1qiWwGz1DwSkYQcW3fLMztOiS8xpr7PjtUNBj26eKMbUpXJ6z77KjSDeCB0Lg9C5HbMovwzXVKTXuJdmJJkDLOaBuBLRP5ywe0nEVnhsBuYwFNQ2hWogmlWqMHU1xA7go8ZRo5mZec5xw8oCIAcb9E6xHWh6M4ez9lnpz3t3z92mQ89UHV3K4zE1WtADnC+4keCbTwrdxvmFuFryreK6MQbnX43oNI7kys/a1cf0j/ANZyoY3atUgS5x7XEos3DyCTcx3XAQzGYcW+N621LoGy9sXBOdQr1puAxk8HvDXj9UlCcXgywyNStxsamBs98QZe2b6GRAPeCg+MaJHkwTI6TiT3NgAemVogsIYbBjI37I8FyI4On5Nn2W+ASp6J0Z78J0ZMB56MXFIX6WkUfs9/CEz8IMcabW5w6Hz5mSAY3NBzXG6LFV9l7HfiKopUmtzkON5iBE71Z2jyVxmDY/E1xh+Ya4iGOcakuflbIiNdbqdPgos8BLYVSHCN8p/KShW5xz6VPEvAAnmi/KDlnpZHW7YWP2byraxzZYTc/SHHgtbR2JU2tmr0cjBTDKbmvkuLsgd0YsW9LfGiNVHI21ozf4Xb9fEzv8rVjv8AnIR+jhSWtPP1bgH8Y/eAfrLOY2liMDiKlNtTK9ti6mS2bCOq3AolTxxcASTJG/Wdb8VDVulQYsvnBdIHnqk9ed0gdsqw3BE/09T9d3vQg4sp7cYetR73mMS7XDmU6gbWqSIuHukHokCZ4j0FWeRNR5p1Oce5xziC5xdAy6XVTGuzUHns8QrXIz8XU+0PBdelwCXBoymldKRXIgjEUs3OtBjNUd/gU0tHCOcWsiCB3RvKixWM5o1HBrXEVXGHDM0+QpQHDeOCuHGZjnIY0uAs0ZW9jQNEsuAA3auxHASSIJ9Rsodm7MY6s1mXLoH5bBxbmOa5NzafBT4muXO3xmuJMWA3abwrewyDX1EyfuPU0yivayLlNs6nTaxrRZ+aZ4ZSIjTVB8Fs0vf5NmZ4BdruFpueI71oOWbr0f8Aqfw1Q2fjKdKnJLi97w4inlJa2m4FrX5jbM6TbUALnnJ/rNXSPb0dOC7HGSgnJ+l9X/BBh6T3tzgsDQ7LL3taM2UOgZj1QpvmdSpcupQHZGkvYA50Aww6O13b5Vp1WnlqNpuw5mtzg54nLldTb5sfSBlsbgo6rG1KLWc7QYQ+oXQ7ogE2LBEka2T7cc/cnvTeIpK/7ehRq52OLXDK4WIIFt/uK1WC2TQNFjnUmEljXEkb8oKzW2MUKlV7m+bYCdSAAJPaZ9ELY0+jhxwpD1U0dB9+Su0L8Rilo6b2pN80jO7JpZMFUa22atm9AZT9yp1AZvqL9wlW6FSMO3iT4tHsVDFOIa935p8CqWeSHaVUAAdQA7lyB/P1ypaBQY5G4rA7QOIp4egxtUFzmCrXqse1hAALIaZAd1G2YK3y92S2jQoRToU6hrM83E1HuqBoJfFN7BmAsSd2q89+TzFUtnY4PxTaokGm1zZyguIzPOUEuaAIgT53C1vlzylbj8bTfS50UqTHsAe4XcS6XtH0ZGTico6lSUk4lEqYOdgIpVmNAdmqZrAhwaHB0AReCO4lT4d4LGgGJaDHDKwIENoMpv6ZqgzJiLTHDqn1IjtLaNM0QaZnMwsIMOOhBkQI3G438VJRdZKTpxq0R06uYt06RgQZmYi29WjjGgtaalNhJLZqEgNLbOzRcREdqz+x8a1pY14JkgN1GUlwAIII0KXlbfEEtaRLQ4gj6RLi53YSZWenbpkkqPUdl8inVabX/OaRDhLXU2F9Nw3kPzXjfYXELG8rMS7A4k0HFlWAHEtlpAddoMz0ssGOIRP5O+X1DZ2CqU6oq1aj6rnMpsHRa006Ylz3EAAuDrCTvi6x/KHlB87xFTEVKTGvqERlmwADQHEnpHKAJgaJlpLqicd+/LwbTZOLZWwxcNC4iN4IyWPxvRrk6wNa+OseCyuyjTGEbzZBAeSSLSYpgzNxvWj5M4kvFQmNW6AAaEaDsUUqkWb7tB6VyZKWVYiBMdQz86Mwb033P/JpRYX9K7EAiw3Qqu0TDq5kic3GSKTSAN88VZoizd+iEuAdSXDOafoiQ699TDYPx1KbYdcHEEQJcToIAAY/T1ILtJrnB4pktdO7cRkJI9AlXuStL+cS4y7pd2XVJ1RRSqLRZ5bO6VLsf4tQ/YGyjXcZJFNvnEak/Vb8W9Ku8tz06X2XeKSoC3ZrSz6TpeR1F7m+xgXDOKetJvpk+k0Jyj2LTjB05Or8rbNDh9mYcN6NOk4DfAefSTKFbZ2GzKalHdctBkEDUt6iOpA9nYLNhq9SHGCGgB2Vthme5/1gBBjrRDkW93OPAnJlkjdMjL6dfWqLUU6i48kP0dTQ36sdVva8p9fuBXFeg44xQqcKbh+wQsBiGAPc0aBxaOyYC3m2nRQq/ZI9ibsipyF+Mytaf1/gzFMyyk37Z7iB7VFtQRSf6B3uA9qdgRJZwa/1uZ7l23R5E/aZ99qr1PEAuZco5SJjUV9rAVMOdTZrh1zI83jBKAbLpzVzkOBzHVpGvo4prcY9hHS6II6O8id1lLtbaj21HMY6zbTAmYk6j0ehUjF+FB6AnaLSKtSdcxPoNx6iFXD1Y5x1V3TJJjWJjffKJj3qXZeGY+qA5wjjYGBbvVn3VkyRPh2iARPQBfP1SILcvYVPUrPys6RdLQOn0iDvEm4En0QiG06TGjJYF3RJ0gOIbPx1LMOrGTeRcXvZQh38lXJUgjj8E3pOBuAJsADAvYARaEJlXtn4m5DjOYRfrVSrQcJMGAYmLcL6KsLWGJKmrRquTb4wlST9ORf7I77LV8jDar2s/fXm+zqL25KgyljjBndBIMg77brr0bkfUB56CD+LmN34zWylJVIXoaYFOlMBSyiIZXbTiHVjxd380z2IrhwYb1wJQjbjr1h1l1+PNN9aI03WHoS1WRWyrjX5XPgE9IdzgwE+30KxyXk4sEaBr57YEe1Z/beMLKnCXSNQfxQvxuSEY5DUQ3E2P9G6bm5lt4WSphrFl/lufK0/sfvH3KzyRxzXU3Yd8b4B0c113N4mZPYeCfyiwbKlfp1MhbSZluLkvrE6/ZHehtTYTAejXFiI80nzmiRDhpJNuC4pKa1nNH0kHpanZIaUm06tOnz7ZfqcnHtc5lMjmqgjM4maQzNc5oH0iYHdfiRqmngqBy+cdJjM9/WeA9QQ+h85gBuJzAwGnmw6ZbmzFxEgbpO8xrZU8TsGtUdmfVa4mRLi7QTpawtusqXtVwjn6YI09SSWvqLauavPzwB8Ld7B1ub4hbvlC7+b1P0fW9qy1HYtSm+m5xbl51gsTN6kA6aWWl5SH+bu4lv3gfYj2WLipbifxfUjOUNjtZM9sky48Gj1uPuXcofxXa9vtPsSbEb0qh4MHrqe9M5UP6FMddTwY9U6nkdQAXrlWe+5XJhjN7BINQhwDrGCXEAEXHaD2HcquMpOa92eM0za9zdXdm16bXze4OsAA2jcbRNrbr9dTajiXlxDhmuJESOsLoTe8LWCvSqlpDgbj47lf2jSa9grUwADaoz6rrXHAyO/jYaFNh8QWE9REOHWE7XUVDW1zvJI437lYOz3RNoPXZQ/NicxbcAT+ja/rUuGruIynzRpw/096HyMQVqRbEx6ES2Zs/OHGo6GltumxpLpAbOci09naFG2kCZOjXCd/nBwEDeZvHAq7h3U2ggucelS1pgmOcBcCHEWjtk2sLpZPojK6sq7QaGPcynZjXESS11xZxzMs4W1bY2iVsfk6DQK4aST5In/APSPb6kMxNagKLyOYLsjiPJ1A4uynhlBnqMKb5L9cQP+V/ESvKAeggpZTGlOlKKZPbQl9e+k2/6YuibW2HoQ3a7hnrSLyb/9MIgwiAlYGBsZh83ON1JqD03bYdyLcisK5mLdmaR5JxvxezRDKzgMxv582sZtBBRrkU3NiHvh0c25pcZInMwxm643IILLPKOqfnIYAw52MbLhMdJ/vVQ4JxiaWHMvcwRmElofN9P6M9461Y5T4Z5xIcKT3sAZo0kGJJbIBCql1AZc9KpTgmTlLZ1AmI6/jfwzfflfmfT6K/ow2+Suv+oT5kbRQbJLmiKhF2F2YH9U68E5jCGyKdZsuc0Ftb6WZwjXWxExuUNGrQAtUqNcGS0guhr8tx+tBtY34Kxmphoy4h/RcDBLTqJccpbJPSd8XWVef+B5bvJ/VP8ALFwdaa9OnmryKjSWvcCBBDt2/VHOVDvI9rm+0+xZ3ZEuxrCXZjmdLrXhjr2sj3Kw+SaPzx913vXR2d3GXzPJ+KR26kF6X+4K2MLOPZ6p96pcqD+KHFx7mx7VBR2oaDhIljtRvHEJ3KXE06nMupmQRU9F6diN2pTrk828mdfMlckgrkQkmC5N0hgDiHA840VjqYdkc9rQQbDzVk6m0HmmKZMtHXrG5elbQkbJBNs1Bjj2vyn95eUu1XUlbyBN5Hrly5OYP8l3yXCYMeqdPX6lWZSAfVb9Vrx3ER4KtsatlqtI6x/r6iVeqAtrPt5+f9V0me5R4kzclLDV3NeMoBJNgb3uAe257ypNpV3kkPaAesAid2/com0s73R9BpcI6wRYd6rvqEyTqd6fl2Otuyne6/pQs2Wz+TIdLEdlL+IsYzqW5+Tr+m7GeL1p8CG4CWUwFLKkKZPbFU85WbuJP+GFddVgShO23+XqDj/DT9o4rK0TMH2BCgdSJuMBznqcPXK23IarmoPOnlCP2GLzrZjpD5BMuBtHWV6LyKaBQdExzh1+yxKvENJUGsfULaVRzRLmtcQImSGkgQNbrOUOUVYeeymJ3AEHfq0vnq71R+UjbFbDnDczUczNz2aIMxzOWQQdJd3oDgeWGLyEuryYMB9JkE7hLWhDUi8O6O7sm3a04bvXJtcRtMfSoh+tr6gXHmuH+4TNm1MPXeWfNhTcAXGWgaECO2/VuWUw3LZzR/OaFB0mxYwGe0F6MYTlXQbL20criNzS0mbxIaRcpdjbTtUVc1GLioyUvRv8mmw+x6VN4exsOEwZ6wQbaaFA+WePLS1hkgQRAuSZEepapyw/LN550EatDfRqCe50qjSjHBwxnLVmt7b+YBxNXOyYIgkQdbdaqYc3PZ8eCuOk076nXtgSqFM+d2e9BeE00tzolboFyjBXJQDMbyxNbCfNzRDT0G5muMQ0tPmkfm9az+D2RUrZnMyw0wZMXiepIaJA4C61XJ+gWYbi9zj4NH3V0SltVoRIxASqTEjpv+07ukwo1UxNgXw9p9HfZE8TWAI6yCJQZpi/UimJYSFKayFYJGAB5cBFo4bt3oQusyHEfHWEQbNlBUpuJNrGPVotHkxXotuO0LbfJ47p1xwb95yyLabtItM+la35PgQ+tP1Wn9oyjLgBugVyaCuUxTFbc/KX/H0FDt91qcdTv3PeU/bv5S/4+gotvutT7HfuLB6kexh0Xxrx7F6LyMaRh73Od33Wrz/YA6Lu32L0TkqPIfpu9imn36GnwZP5Vr1cGDoedB7C6kChvzYdiJfKiAa2FB+rV9Zp+5BWYUx0aj28LOH7QJXP2zlK6Pd+Ed3Tb22DauHzV4jojwH+pRehgwHN3DMN/EblFTw1RkkOa+esFp7xPgp6D6jqtJuUNBqU5Oabc42QBG/RRc3JxSapHYtOOnCcmnbt8fysfc9WJWC5YVXfOIbBJgQdD5MardErz3ldVjEkwSbwBNzlpjdwnuXoz4PmNDxgKptAtaBlzSCSZi5ceCiw9XM0uiJ/1RKiOg2NI9SqVhGYcfYFNPFDT8TFDUqcFyFigbE0+iQIJVd2OfTqWccukTaDrbTWSpLqviaWbtV4+oCvjqZzmAbx4KEMMT8dyJZSRCqNdZyopYNRWa0nQLQ0QC1sjcN3BR0RAA6lJmU5vcYmaxvV6kopg6BRMBJhW2MhSeAkBw/AI5yPpZalTi0feHvQ4BGuTQ8o77H7zUFLIHwaQFdKYCllVJmL25+Uv+Poqvt82p9h/dVjbf5S74+ihu0cUKmWxGWfZ7kArkI7C8x3b7F6FyZ/ED7RXn+xPMI4j1gL0Dk7ag3td94qUfGxp8GQ+Uz8ow32HffCiwhyNgtJDwJLSDDSDaI6yDFrsC2W18K2oRmoUqsNtnDS4EuuGl2g7Pah1XYmHueZqsgkDI95BFoc0E5Rrohqw3StHp9l1lDS2SWH5P8A2AquJaS4wActg5os7NTJHmfVD9SddyZRynE0snm89TjX67eu8IxitgMbAbiXgkEjOwVBAmR0cvHVMwOw3itTeH0XtY8OcWy1wi/mwR3kaKMtOTa4OqHaNKEG03w+b/BryV51yodNepro7fl+kwa9Vl6FK835RQa75E3d6Jc+T2w1dcuDxNDxDsIOg37I8Ah+M1Pb4QPYr7TAHABDq+vpPiVGI0nkma2y5SM0CVEUCHD8Uowp61bJUTnJ9zMV3UTuQosyuAdrIn3lHLqlicBndJMJ4S8wUWG0exO5op+GoZWgXgdanASOQaG02wpcpTmp2ZJZhGgovydEVHfYP3moUHcEU2A7yh+yfvNWjyZ8GiC6U0FcSrkjI7XbOIqHqjwCEY0y8gaWHp3o5tb8bU4uA/ZBQFl3ji72+6EvqMg9hWBoaI6p42W32A/yDOJd99yxLTf44I2/GOZSwYafPqOBkAyOcjf2qenmQ0uDQ4ycxhzQMos5v51zm10tCjOcE9HcZyPgyD0QBf6PgpH4xklpIkag+g+0Jzgx17HQ92mnpVGh4zcUrRBVd9Ym2bz2tdIGml+PXdMwxbmEBkgkdEkXgag6mIVtlMAyCbySJnWPcmc0cwPRIknSDpaPWhQ36saaLK862lQL6rzMNOvWek4xw1XocrBPOq0+COnJrKGFCahuO0lFCULH0ez3KcRmXguShq5AwE57guFbh60xIrUgWS/OOHrSc/wUUKzRoxrqg6QR7XKRqQNSpAjsyXMmp4CBhQ5FdgHyh+yfFqGtRLYZ8p+ifYguQPg0MriU2VxK6CRltqP8vU6mw79kGP2T3oHhZL2EAkAybcRHqRrbZ6VaN5De8Nj7p71DhyGgAKbdDpFph1Rx+Ge9mBLWyGVCXcAarbnhYrP06nx6lt9jNBoUpAMSRIBg5iZHUl08MMq6kuIPSAJac9mtc203mXjSZGvVvVStzRY2o1jhntIJbAg92/cnbSfVgBlMOHXMbrSN+9KWsApsqvaHuuBIbmdEGASZ1Vbth057er+R2HpucMzKrhciHAG9j8dqmpc6CM2UjrHYd3bCr4uiKVMwwu6U2MGSQ2SSTpM6HTTrds/FsdIa/NG4mSLx16IhnqOV0sBCo6AewrCEra4t0Mf9l3gViCkkSiR1X2PYVRb5wCuYrzXdh8FRB6fd4lTjwUL8rlwcOtcsCwFKRcFNSpbz8cVVujHUmbypYSpAVO7GHhIEkrg2UDEjXJ4KjyqQBAwsIlsMeU/RPsQ0BENjHyo4h3gSiuQPg0SQpJSSrkjK7af5Vw/On9hseCgYnbX/ACip6Puj3KEOhSkUXBZpCy3exfxFP7PtXnwct/sU+QpfZC0eRZkuKxJptc45coAvNxul3CeKrY/Ac6AQcrm7yAd82I0mNyg2u9+R3NNLjoSIcARNi3UGQFJh2A1GVTDXFkFtgYJ6INtATH+6pzijYirvJZpMe0QQ10xMW0ER6upSswzGmWtAJ3jfdUNsYoh1NoLxLhJZoCLgPi4afZe0zcw2LbUbmaZEob03RnpyUd3QXaLvJVPsu8CsY5a3a7vIv7PaAsg4pZmiQ4l3R7Y9ZCqU/OKs4l1vSPGfeq1Dzj8bkq4GCAZwXJwXIGANFk3OinJXZeCXImbsYQkrgnBiXJ8SlMIE9tkjW70+FjDmlOBSNCeAgzDmq3ss+VHAEfsmfYqYfHUpMJiWse3MQJkTxykrRWQM00pCUO/C9L649Mhd+FaP/Fp/rALoonQA2q88/U0sRv8AzG8FBznZ3qLaWKBr1SDIzCCLg9BuhCrit29xWcRkXxX4eteh7HPkKX2Gn1Ly01/iF6hsM/zehxpMP7DZS7a4BIFvo1MO+o9hDxUJJbZrmy8vOWTDtT1e4gcYHDptAsJzdHLmbdpN2/tIi5qYaY6lo0g6mo9TxLIJxFHN0mnL1GLEQIDn3ae2Z47ldwGH5tscZnrT34QHrHFpLT3i6WmCNZ9Xqj2o0uRLdUVtuO8i/wDR+8FkalQAGXNAGpcQ0d7iAtVt93kTxLfGVh8diXMa5zHOY7NEtcWnrNwlqxokmJqNtDqZk/Qex+4/UJUeGNz2lC6eLe94zvc6J85xdu4q1gaszwJ8bLOFIYOhy5VgUiWgFMFdKeQkACA4rUpKYSmgcVqMS50oqKErgtRiwKicHqEBOWow8G/x8f7rnDTtHiupsTyz2eKABOalcKIUo+NEpPatYSq7DBOZhx8fHBS84PgKxgMM6q4hg7SdAOK1sBWp4WSAGyToAFsMVsU1KWHs3NRaIDpjNlaJt1RvBCbhMIykOjdx1cdfR1BEaOKIGvfdNp6jjKyc84HAPESARbSBFmz3me5RsxIJaCCC7drBkDKeo3VpuLB1Hd7inw10QQd4B1kGQYPEKm5PlCldrgdCD2FIV1TZ4iGksjSIsYjeJ9ExZQmnUB622tr9rWDJ3dU8FqXRmBnKd0UhxePBxWNdg3VmkNGaHE2I4ha3lQSaVORBLpjqOU29aHbBw4YHX6vWSUknSHXBkcTgSw6Fp7lHsl0Pynf/ALo/t3aAccgNte3j2LOVQWvDhv8AEKkW2qYxpg1ImsrtIBkXCRTpmwVikXQu9iAw9rfj2JEkpEDC5UoC4JQVjCgKSE1pSs6/iFjEoKdKYE5KEfKYXLsyQrAGuKm2ftg4eSGh2aJE5TYnQ6bzr6lA471XeyQniBmtwfKTD1bOdzbup8NvweCWnvlFub0g/HavNnYcKXB16tH8U9zR9UHo6/UMt9U8U1RYrieiGQu5xZfBcrnC1VgPFvRP6rjB9DvQjeC2tQrGGPbm+qei/wDVN+5BwYtBJmII0J7DcevT0KZuLB1b3e4+9UnU+o+xRuJCS2gFXlOQ4U8t7uJsRGmqyu0toc2wtGp9fDsRXlFtUMBaDff7hxWSosL3Znd3Unj5sdISlTJOY6lJiqUtMai6vBsJjk27NjAwO4rkjsK6TGm7sXKuBaDLtCnZB8Erly5xhkpQ5cuWCSBIVy5Awp0PYVKAlXIGHBKVy5AIiRy5csAgrGyVcuTmYkJCkXLAEe0KlXoN6gkXJoszCfJratbn2UuccWEGzul3F0kehb0mxXLlSQsjy3GvLqlzMAevVXKAsuXJZcDIfUChcuXJDDJXLlyw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0F28F454-221E-4B4B-8317-FE6CD9D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910151"/>
            <a:ext cx="2057400" cy="81132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F379E-034C-4E3A-924A-B1E1F7621D0F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49" y="1447800"/>
            <a:ext cx="7886700" cy="4876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600" dirty="0" smtClean="0"/>
              <a:t>3 A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Tanpa</a:t>
            </a:r>
            <a:r>
              <a:rPr lang="en-US" sz="3600" dirty="0" smtClean="0"/>
              <a:t> </a:t>
            </a:r>
            <a:r>
              <a:rPr lang="en-US" sz="3600" dirty="0" err="1" smtClean="0"/>
              <a:t>cedera</a:t>
            </a:r>
            <a:r>
              <a:rPr lang="en-US" sz="3600" dirty="0" smtClean="0"/>
              <a:t> </a:t>
            </a:r>
            <a:r>
              <a:rPr lang="en-US" sz="3600" dirty="0" err="1" smtClean="0"/>
              <a:t>tulang</a:t>
            </a:r>
            <a:r>
              <a:rPr lang="en-US" sz="3600" dirty="0" smtClean="0"/>
              <a:t> </a:t>
            </a:r>
            <a:r>
              <a:rPr lang="en-US" sz="3600" dirty="0" err="1" smtClean="0"/>
              <a:t>leher</a:t>
            </a: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cedera</a:t>
            </a:r>
            <a:r>
              <a:rPr lang="en-US" sz="3600" dirty="0" smtClean="0"/>
              <a:t> </a:t>
            </a:r>
            <a:r>
              <a:rPr lang="en-US" sz="3600" dirty="0" err="1" smtClean="0"/>
              <a:t>tulang</a:t>
            </a:r>
            <a:r>
              <a:rPr lang="en-US" sz="3600" dirty="0" smtClean="0"/>
              <a:t> </a:t>
            </a:r>
            <a:r>
              <a:rPr lang="en-US" sz="3600" dirty="0" err="1" smtClean="0"/>
              <a:t>leher</a:t>
            </a: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 smtClean="0"/>
          </a:p>
          <a:p>
            <a:r>
              <a:rPr lang="en-US" sz="3600" dirty="0" err="1" smtClean="0"/>
              <a:t>Karena</a:t>
            </a:r>
            <a:r>
              <a:rPr lang="en-US" sz="3600" dirty="0" smtClean="0"/>
              <a:t> </a:t>
            </a:r>
            <a:r>
              <a:rPr lang="en-US" sz="3600" dirty="0" err="1" smtClean="0"/>
              <a:t>Cairan</a:t>
            </a:r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id-ID" sz="3600" dirty="0" smtClean="0"/>
              <a:t>Membawa </a:t>
            </a:r>
            <a:r>
              <a:rPr lang="id-ID" sz="3600" dirty="0"/>
              <a:t>ke fasilitas kesehatan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379E-034C-4E3A-924A-B1E1F7621D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E142B879-0FEB-4FCB-A70F-2B9EF332EA5B}"/>
              </a:ext>
            </a:extLst>
          </p:cNvPr>
          <p:cNvSpPr txBox="1">
            <a:spLocks/>
          </p:cNvSpPr>
          <p:nvPr/>
        </p:nvSpPr>
        <p:spPr>
          <a:xfrm>
            <a:off x="6553200" y="5943600"/>
            <a:ext cx="2057400" cy="4730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33400"/>
            <a:ext cx="624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3200" dirty="0" smtClean="0"/>
              <a:t>Sumbatan </a:t>
            </a:r>
            <a:r>
              <a:rPr lang="en-US" sz="3200" dirty="0" smtClean="0"/>
              <a:t>J</a:t>
            </a:r>
            <a:r>
              <a:rPr lang="id-ID" sz="3200" dirty="0" smtClean="0"/>
              <a:t>alan </a:t>
            </a:r>
            <a:r>
              <a:rPr lang="en-US" sz="3200" dirty="0"/>
              <a:t>N</a:t>
            </a:r>
            <a:r>
              <a:rPr lang="id-ID" sz="3200" dirty="0" smtClean="0"/>
              <a:t>apas</a:t>
            </a:r>
            <a:endParaRPr lang="en-US" sz="3200" dirty="0"/>
          </a:p>
        </p:txBody>
      </p:sp>
      <p:pic>
        <p:nvPicPr>
          <p:cNvPr id="2050" name="Picture 2" descr="KEGAWATDARURATAN NAPZA - ppt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2895600" cy="20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D TILT CHIN LI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16" y="1262130"/>
            <a:ext cx="187960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dified jaw thru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75" y="2605484"/>
            <a:ext cx="2114225" cy="14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49" y="1447800"/>
            <a:ext cx="7886700" cy="4876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600" dirty="0" smtClean="0"/>
              <a:t>3 A</a:t>
            </a:r>
          </a:p>
          <a:p>
            <a:r>
              <a:rPr lang="en-US" sz="3600" dirty="0" smtClean="0"/>
              <a:t> Benda </a:t>
            </a:r>
            <a:r>
              <a:rPr lang="en-US" sz="3600" dirty="0" err="1" smtClean="0"/>
              <a:t>asing</a:t>
            </a:r>
            <a:r>
              <a:rPr lang="en-US" sz="3600" dirty="0" smtClean="0"/>
              <a:t> </a:t>
            </a:r>
            <a:r>
              <a:rPr lang="en-US" sz="3600" dirty="0" err="1" smtClean="0"/>
              <a:t>dimulut</a:t>
            </a: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err="1" smtClean="0"/>
              <a:t>Tersedak</a:t>
            </a: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 smtClean="0"/>
          </a:p>
          <a:p>
            <a:r>
              <a:rPr lang="en-US" sz="3600" dirty="0" err="1" smtClean="0"/>
              <a:t>Serangga</a:t>
            </a:r>
            <a:r>
              <a:rPr lang="en-US" sz="3600" dirty="0" smtClean="0"/>
              <a:t> </a:t>
            </a:r>
            <a:r>
              <a:rPr lang="en-US" sz="3600" dirty="0" err="1" smtClean="0"/>
              <a:t>masuk</a:t>
            </a:r>
            <a:r>
              <a:rPr lang="en-US" sz="3600" dirty="0" smtClean="0"/>
              <a:t> </a:t>
            </a:r>
            <a:r>
              <a:rPr lang="en-US" sz="3600" dirty="0" err="1" smtClean="0"/>
              <a:t>telinga</a:t>
            </a:r>
            <a:endParaRPr lang="en-US" sz="3600" dirty="0" smtClean="0"/>
          </a:p>
          <a:p>
            <a:pPr marL="0" lvl="0" indent="0">
              <a:buNone/>
            </a:pPr>
            <a:r>
              <a:rPr lang="en-US" sz="2900" dirty="0" smtClean="0"/>
              <a:t>     1.  </a:t>
            </a:r>
            <a:r>
              <a:rPr lang="id-ID" sz="2900" dirty="0" smtClean="0"/>
              <a:t>Mematikan </a:t>
            </a:r>
            <a:r>
              <a:rPr lang="id-ID" sz="2900" dirty="0"/>
              <a:t>serangga dengan cara meneteskan minyak goreng -/+ 5 tetes.</a:t>
            </a:r>
            <a:endParaRPr lang="en-US" sz="2900" dirty="0"/>
          </a:p>
          <a:p>
            <a:pPr marL="0" lvl="0" indent="0">
              <a:buNone/>
            </a:pPr>
            <a:r>
              <a:rPr lang="en-US" sz="2900" dirty="0" smtClean="0"/>
              <a:t>     2.   </a:t>
            </a:r>
            <a:r>
              <a:rPr lang="id-ID" sz="2900" dirty="0" smtClean="0"/>
              <a:t>Mengambil </a:t>
            </a:r>
            <a:r>
              <a:rPr lang="id-ID" sz="2900" dirty="0"/>
              <a:t>serangga dengan pinset</a:t>
            </a:r>
            <a:endParaRPr lang="en-US" sz="2900" dirty="0"/>
          </a:p>
          <a:p>
            <a:r>
              <a:rPr lang="id-ID" sz="3600" dirty="0" smtClean="0"/>
              <a:t>Membawa </a:t>
            </a:r>
            <a:r>
              <a:rPr lang="id-ID" sz="3600" dirty="0"/>
              <a:t>ke fasilitas kesehatan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379E-034C-4E3A-924A-B1E1F7621D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E142B879-0FEB-4FCB-A70F-2B9EF332EA5B}"/>
              </a:ext>
            </a:extLst>
          </p:cNvPr>
          <p:cNvSpPr txBox="1">
            <a:spLocks/>
          </p:cNvSpPr>
          <p:nvPr/>
        </p:nvSpPr>
        <p:spPr>
          <a:xfrm>
            <a:off x="6553200" y="5943600"/>
            <a:ext cx="2057400" cy="4730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33400"/>
            <a:ext cx="624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/>
              <a:t>Kemasukan</a:t>
            </a:r>
            <a:r>
              <a:rPr lang="en-US" sz="3200" dirty="0" smtClean="0"/>
              <a:t> Benda </a:t>
            </a:r>
            <a:r>
              <a:rPr lang="en-US" sz="3200" dirty="0" err="1" smtClean="0"/>
              <a:t>Asing</a:t>
            </a:r>
            <a:endParaRPr lang="en-US" sz="3200" dirty="0"/>
          </a:p>
        </p:txBody>
      </p:sp>
      <p:pic>
        <p:nvPicPr>
          <p:cNvPr id="2050" name="Picture 2" descr="KEGAWATDARURATAN NAPZA - ppt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34711"/>
            <a:ext cx="2895600" cy="20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eimlich maneuver | definition of Heimlich maneuver by Medical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12663"/>
            <a:ext cx="1727516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oking: First aid - Mayo Clin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54" y="2912663"/>
            <a:ext cx="2060691" cy="127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d Cross' Recommendation For Saving Chocking Victims - Business Insi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45" y="2893950"/>
            <a:ext cx="2398655" cy="12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49" y="1447800"/>
            <a:ext cx="7886700" cy="48768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3 A</a:t>
            </a:r>
          </a:p>
          <a:p>
            <a:r>
              <a:rPr lang="en-US" sz="3600" dirty="0" smtClean="0"/>
              <a:t> </a:t>
            </a:r>
            <a:r>
              <a:rPr lang="id-ID" sz="3600" dirty="0" smtClean="0"/>
              <a:t>Melakukan </a:t>
            </a:r>
            <a:r>
              <a:rPr lang="id-ID" sz="3600" dirty="0"/>
              <a:t>balut </a:t>
            </a:r>
            <a:r>
              <a:rPr lang="id-ID" sz="3600" dirty="0" smtClean="0"/>
              <a:t>tekan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id-ID" sz="3600" dirty="0" smtClean="0"/>
              <a:t>peninggian </a:t>
            </a:r>
            <a:r>
              <a:rPr lang="id-ID" sz="3600" dirty="0"/>
              <a:t>organ yang </a:t>
            </a:r>
            <a:r>
              <a:rPr lang="id-ID" sz="3600" dirty="0" smtClean="0"/>
              <a:t>luka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id-ID" sz="3600" dirty="0" smtClean="0"/>
              <a:t>Membawa </a:t>
            </a:r>
            <a:r>
              <a:rPr lang="id-ID" sz="3600" dirty="0"/>
              <a:t>ke fasilitas kesehatan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379E-034C-4E3A-924A-B1E1F7621D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E142B879-0FEB-4FCB-A70F-2B9EF332EA5B}"/>
              </a:ext>
            </a:extLst>
          </p:cNvPr>
          <p:cNvSpPr txBox="1">
            <a:spLocks/>
          </p:cNvSpPr>
          <p:nvPr/>
        </p:nvSpPr>
        <p:spPr>
          <a:xfrm>
            <a:off x="6553200" y="5943600"/>
            <a:ext cx="2057400" cy="4730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33400"/>
            <a:ext cx="624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3200" dirty="0"/>
              <a:t>Alur </a:t>
            </a:r>
            <a:r>
              <a:rPr lang="en-US" sz="3200" dirty="0" err="1"/>
              <a:t>pertolongan</a:t>
            </a:r>
            <a:r>
              <a:rPr lang="id-ID" sz="3200" dirty="0"/>
              <a:t> perdarahan</a:t>
            </a:r>
            <a:endParaRPr lang="en-US" sz="3200" dirty="0"/>
          </a:p>
        </p:txBody>
      </p:sp>
      <p:pic>
        <p:nvPicPr>
          <p:cNvPr id="4098" name="Picture 2" descr="PERTOLONGAN PERTAMA GAWAT DARURAT : LUKA DAN PATAH TULANG | ENDRO SAMBO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6857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TUJUAN PEMBELAJARAN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5791200"/>
            <a:ext cx="2057400" cy="473076"/>
          </a:xfrm>
        </p:spPr>
        <p:txBody>
          <a:bodyPr/>
          <a:lstStyle/>
          <a:p>
            <a:pPr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-714412" y="1285860"/>
          <a:ext cx="95012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49" y="1447800"/>
            <a:ext cx="7886700" cy="4876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600" dirty="0" smtClean="0"/>
              <a:t>3 A</a:t>
            </a:r>
          </a:p>
          <a:p>
            <a:r>
              <a:rPr lang="en-US" sz="3600" dirty="0" smtClean="0"/>
              <a:t> Terbuka</a:t>
            </a:r>
          </a:p>
          <a:p>
            <a:endParaRPr lang="en-US" sz="3600" dirty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lvl="0" algn="just"/>
            <a:endParaRPr lang="en-US" sz="3600" dirty="0" smtClean="0"/>
          </a:p>
          <a:p>
            <a:pPr lvl="0" algn="just"/>
            <a:r>
              <a:rPr lang="en-US" sz="3600" dirty="0" err="1" smtClean="0"/>
              <a:t>Tertutup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endParaRPr lang="en-US" sz="3600" dirty="0" smtClean="0"/>
          </a:p>
          <a:p>
            <a:r>
              <a:rPr lang="id-ID" sz="3600" dirty="0" smtClean="0"/>
              <a:t>Membawa </a:t>
            </a:r>
            <a:r>
              <a:rPr lang="id-ID" sz="3600" dirty="0"/>
              <a:t>ke fasilitas kesehatan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379E-034C-4E3A-924A-B1E1F7621D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E142B879-0FEB-4FCB-A70F-2B9EF332EA5B}"/>
              </a:ext>
            </a:extLst>
          </p:cNvPr>
          <p:cNvSpPr txBox="1">
            <a:spLocks/>
          </p:cNvSpPr>
          <p:nvPr/>
        </p:nvSpPr>
        <p:spPr>
          <a:xfrm>
            <a:off x="6553200" y="5943600"/>
            <a:ext cx="2057400" cy="4730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33400"/>
            <a:ext cx="624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3200" dirty="0"/>
              <a:t>Alur </a:t>
            </a:r>
            <a:r>
              <a:rPr lang="en-US" sz="3200" dirty="0" err="1"/>
              <a:t>pertolongan</a:t>
            </a:r>
            <a:r>
              <a:rPr lang="id-ID" sz="3200" dirty="0"/>
              <a:t> patah tulang</a:t>
            </a:r>
            <a:endParaRPr lang="en-US" sz="3200" dirty="0"/>
          </a:p>
        </p:txBody>
      </p:sp>
      <p:pic>
        <p:nvPicPr>
          <p:cNvPr id="12" name="Picture 2" descr="PERTOLONGAN PERTAMA GAWAT DARURAT : LUKA DAN PATAH TULANG | ENDRO SAMBO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743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0248"/>
            <a:ext cx="2133600" cy="16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 29-1 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07334"/>
            <a:ext cx="3007321" cy="39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371600"/>
            <a:ext cx="7772400" cy="1752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8800" b="1" i="0" u="none" strike="noStrike" kern="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  <a:t>TERIMA KASIH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BDA349-4622-4B4A-9553-D40DD6E4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12725"/>
            <a:ext cx="8071679" cy="396875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Berlin Sans FB Demi" panose="020E0802020502020306" pitchFamily="34" charset="0"/>
              </a:rPr>
              <a:t>PENDAHULUAN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FCDE2FC-8FCD-49D5-97EE-1D0C9090A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914366"/>
              </p:ext>
            </p:extLst>
          </p:nvPr>
        </p:nvGraphicFramePr>
        <p:xfrm>
          <a:off x="152400" y="854075"/>
          <a:ext cx="8763000" cy="560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42B879-0FEB-4FCB-A70F-2B9EF332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0" y="6096000"/>
            <a:ext cx="2057400" cy="473076"/>
          </a:xfrm>
        </p:spPr>
        <p:txBody>
          <a:bodyPr/>
          <a:lstStyle/>
          <a:p>
            <a:pPr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600" dirty="0">
                <a:solidFill>
                  <a:srgbClr val="FF0000"/>
                </a:solidFill>
              </a:rPr>
              <a:t>Bantuan Hidup Dasar adalah Serangkaian usaha awal untuk mengembalikan fungsi pernafasan dan atau sirkulasi pada seseorang yang mengalami henti nafas dan atau henti jantung (cardiac arrest)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379E-034C-4E3A-924A-B1E1F7621D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E142B879-0FEB-4FCB-A70F-2B9EF332EA5B}"/>
              </a:ext>
            </a:extLst>
          </p:cNvPr>
          <p:cNvSpPr txBox="1">
            <a:spLocks/>
          </p:cNvSpPr>
          <p:nvPr/>
        </p:nvSpPr>
        <p:spPr>
          <a:xfrm>
            <a:off x="6553200" y="5943600"/>
            <a:ext cx="2057400" cy="4730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533400"/>
            <a:ext cx="624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PENGERTIAN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379E-034C-4E3A-924A-B1E1F7621D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27F270DD-89F7-4649-86A7-B0CD12F4F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460161"/>
              </p:ext>
            </p:extLst>
          </p:nvPr>
        </p:nvGraphicFramePr>
        <p:xfrm>
          <a:off x="21465" y="914400"/>
          <a:ext cx="8763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5105400"/>
            <a:ext cx="819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>
              <a:defRPr/>
            </a:pPr>
            <a:r>
              <a:rPr lang="en-US" sz="2400" b="1" dirty="0" err="1" smtClean="0">
                <a:solidFill>
                  <a:srgbClr val="333399"/>
                </a:solidFill>
              </a:rPr>
              <a:t>Tenggelam</a:t>
            </a:r>
            <a:r>
              <a:rPr lang="en-US" sz="2400" b="1" dirty="0" smtClean="0">
                <a:solidFill>
                  <a:srgbClr val="333399"/>
                </a:solidFill>
              </a:rPr>
              <a:t>, stroke, </a:t>
            </a:r>
            <a:r>
              <a:rPr lang="en-US" sz="2400" b="1" dirty="0" err="1" smtClean="0">
                <a:solidFill>
                  <a:srgbClr val="333399"/>
                </a:solidFill>
              </a:rPr>
              <a:t>benda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asing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di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sal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nafas</a:t>
            </a:r>
            <a:r>
              <a:rPr lang="en-US" sz="2400" b="1" dirty="0" smtClean="0">
                <a:solidFill>
                  <a:srgbClr val="333399"/>
                </a:solidFill>
              </a:rPr>
              <a:t>, </a:t>
            </a:r>
            <a:r>
              <a:rPr lang="en-US" sz="2400" b="1" dirty="0" err="1" smtClean="0">
                <a:solidFill>
                  <a:srgbClr val="333399"/>
                </a:solidFill>
              </a:rPr>
              <a:t>inhalasi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asap</a:t>
            </a:r>
            <a:r>
              <a:rPr lang="en-US" sz="2400" b="1" dirty="0" smtClean="0">
                <a:solidFill>
                  <a:srgbClr val="333399"/>
                </a:solidFill>
              </a:rPr>
              <a:t>, </a:t>
            </a:r>
            <a:r>
              <a:rPr lang="en-US" sz="2400" b="1" dirty="0" err="1" smtClean="0">
                <a:solidFill>
                  <a:srgbClr val="333399"/>
                </a:solidFill>
              </a:rPr>
              <a:t>epiglottitis</a:t>
            </a:r>
            <a:r>
              <a:rPr lang="en-US" sz="2400" b="1" dirty="0" smtClean="0">
                <a:solidFill>
                  <a:srgbClr val="333399"/>
                </a:solidFill>
              </a:rPr>
              <a:t>, </a:t>
            </a:r>
            <a:r>
              <a:rPr lang="en-US" sz="2400" b="1" dirty="0" err="1" smtClean="0">
                <a:solidFill>
                  <a:srgbClr val="333399"/>
                </a:solidFill>
              </a:rPr>
              <a:t>overdosis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obat</a:t>
            </a:r>
            <a:r>
              <a:rPr lang="en-US" sz="2400" b="1" dirty="0" smtClean="0">
                <a:solidFill>
                  <a:srgbClr val="333399"/>
                </a:solidFill>
              </a:rPr>
              <a:t>, </a:t>
            </a:r>
            <a:r>
              <a:rPr lang="en-US" sz="2400" b="1" dirty="0" err="1" smtClean="0">
                <a:solidFill>
                  <a:srgbClr val="333399"/>
                </a:solidFill>
              </a:rPr>
              <a:t>cedera</a:t>
            </a:r>
            <a:r>
              <a:rPr lang="en-US" sz="2400" b="1" dirty="0" smtClean="0">
                <a:solidFill>
                  <a:srgbClr val="333399"/>
                </a:solidFill>
              </a:rPr>
              <a:t>, </a:t>
            </a:r>
            <a:r>
              <a:rPr lang="en-US" sz="2400" b="1" dirty="0" err="1" smtClean="0">
                <a:solidFill>
                  <a:srgbClr val="333399"/>
                </a:solidFill>
              </a:rPr>
              <a:t>infark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miokard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akut</a:t>
            </a:r>
            <a:r>
              <a:rPr lang="en-US" sz="2400" b="1" dirty="0" smtClean="0">
                <a:solidFill>
                  <a:srgbClr val="333399"/>
                </a:solidFill>
              </a:rPr>
              <a:t>, </a:t>
            </a:r>
            <a:r>
              <a:rPr lang="en-US" sz="2400" b="1" dirty="0" err="1" smtClean="0">
                <a:solidFill>
                  <a:srgbClr val="333399"/>
                </a:solidFill>
              </a:rPr>
              <a:t>tersengat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listrik</a:t>
            </a:r>
            <a:r>
              <a:rPr lang="en-US" sz="2400" b="1" dirty="0" smtClean="0">
                <a:solidFill>
                  <a:srgbClr val="333399"/>
                </a:solidFill>
              </a:rPr>
              <a:t>, </a:t>
            </a:r>
            <a:r>
              <a:rPr lang="en-US" sz="2400" b="1" dirty="0" err="1" smtClean="0">
                <a:solidFill>
                  <a:srgbClr val="333399"/>
                </a:solidFill>
              </a:rPr>
              <a:t>koma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7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A8FDA-5EF5-4552-823D-1066F7D3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919278" cy="457200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Berlin Sans FB Demi" panose="020E0802020502020306" pitchFamily="34" charset="0"/>
              </a:rPr>
              <a:t>Otak dan Jantung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079EF89-1132-41F2-96FB-C81D7D25CAF8}"/>
              </a:ext>
            </a:extLst>
          </p:cNvPr>
          <p:cNvSpPr txBox="1"/>
          <p:nvPr/>
        </p:nvSpPr>
        <p:spPr>
          <a:xfrm>
            <a:off x="4038600" y="31242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Berlin Sans FB" panose="020E0602020502020306" pitchFamily="34" charset="0"/>
              </a:rPr>
              <a:t>Dalam </a:t>
            </a:r>
            <a:r>
              <a:rPr lang="id-ID" sz="24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3-8 Menit</a:t>
            </a:r>
          </a:p>
          <a:p>
            <a:r>
              <a:rPr lang="id-ID" sz="2400" dirty="0">
                <a:latin typeface="Berlin Sans FB" panose="020E0602020502020306" pitchFamily="34" charset="0"/>
              </a:rPr>
              <a:t>Tidak Dapat Suplai Oksigen </a:t>
            </a:r>
          </a:p>
          <a:p>
            <a:endParaRPr lang="id-ID" sz="2400" dirty="0">
              <a:latin typeface="Berlin Sans FB" panose="020E0602020502020306" pitchFamily="34" charset="0"/>
            </a:endParaRPr>
          </a:p>
        </p:txBody>
      </p:sp>
      <p:pic>
        <p:nvPicPr>
          <p:cNvPr id="13" name="Picture 4" descr="http://www.thefutureofhealthnow.com/wp-content/uploads/2013/09/brain-stu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2631447" cy="2071702"/>
          </a:xfrm>
          <a:prstGeom prst="rect">
            <a:avLst/>
          </a:prstGeom>
          <a:noFill/>
        </p:spPr>
      </p:pic>
      <p:pic>
        <p:nvPicPr>
          <p:cNvPr id="14" name="Picture 6" descr="http://www.heartresearch.org.uk/sites/default/files/userfiles/Heart%20iStock%20pic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380" t="8534" r="8960" b="6116"/>
          <a:stretch>
            <a:fillRect/>
          </a:stretch>
        </p:blipFill>
        <p:spPr bwMode="auto">
          <a:xfrm>
            <a:off x="914400" y="3581400"/>
            <a:ext cx="1999820" cy="2859250"/>
          </a:xfrm>
          <a:prstGeom prst="rect">
            <a:avLst/>
          </a:prstGeom>
          <a:noFill/>
        </p:spPr>
      </p:pic>
      <p:sp>
        <p:nvSpPr>
          <p:cNvPr id="15" name="AutoShape 7"/>
          <p:cNvSpPr>
            <a:spLocks/>
          </p:cNvSpPr>
          <p:nvPr/>
        </p:nvSpPr>
        <p:spPr bwMode="auto">
          <a:xfrm>
            <a:off x="3200400" y="2209800"/>
            <a:ext cx="809625" cy="3200400"/>
          </a:xfrm>
          <a:prstGeom prst="rightBrace">
            <a:avLst>
              <a:gd name="adj1" fmla="val 19025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024688" y="1371600"/>
          <a:ext cx="189071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lip" r:id="rId5" imgW="627278" imgH="808330" progId="">
                  <p:embed/>
                </p:oleObj>
              </mc:Choice>
              <mc:Fallback>
                <p:oleObj name="Clip" r:id="rId5" imgW="627278" imgH="8083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1371600"/>
                        <a:ext cx="1890712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6553200" y="3657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079EF89-1132-41F2-96FB-C81D7D25CAF8}"/>
              </a:ext>
            </a:extLst>
          </p:cNvPr>
          <p:cNvSpPr txBox="1"/>
          <p:nvPr/>
        </p:nvSpPr>
        <p:spPr>
          <a:xfrm>
            <a:off x="7467600" y="3581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MATI</a:t>
            </a:r>
            <a:endParaRPr lang="id-ID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endParaRPr lang="id-ID" sz="2400" dirty="0">
              <a:latin typeface="Berlin Sans FB" panose="020E0602020502020306" pitchFamily="34" charset="0"/>
            </a:endParaRPr>
          </a:p>
        </p:txBody>
      </p:sp>
      <p:sp>
        <p:nvSpPr>
          <p:cNvPr id="18" name="Slide Number Placeholder 4">
            <a:extLst>
              <a:ext uri="{FF2B5EF4-FFF2-40B4-BE49-F238E27FC236}">
                <a16:creationId xmlns="" xmlns:a16="http://schemas.microsoft.com/office/drawing/2014/main" id="{E142B879-0FEB-4FCB-A70F-2B9EF332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003925"/>
            <a:ext cx="2057400" cy="717551"/>
          </a:xfrm>
        </p:spPr>
        <p:txBody>
          <a:bodyPr/>
          <a:lstStyle/>
          <a:p>
            <a:pPr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42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err="1"/>
              <a:t>Mengamankan</a:t>
            </a:r>
            <a:r>
              <a:rPr lang="en-US" sz="4000" dirty="0"/>
              <a:t> </a:t>
            </a:r>
            <a:r>
              <a:rPr lang="en-US" sz="4000" dirty="0" err="1"/>
              <a:t>diri</a:t>
            </a:r>
            <a:r>
              <a:rPr lang="en-US" sz="4000" dirty="0"/>
              <a:t> </a:t>
            </a:r>
            <a:r>
              <a:rPr lang="en-US" sz="4000" dirty="0" err="1"/>
              <a:t>sendiri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lingkungan</a:t>
            </a:r>
            <a:r>
              <a:rPr lang="en-US" sz="4000" dirty="0"/>
              <a:t> </a:t>
            </a:r>
            <a:r>
              <a:rPr lang="en-US" sz="4000" dirty="0" err="1"/>
              <a:t>sekitar</a:t>
            </a:r>
            <a:r>
              <a:rPr lang="en-US" sz="4000" dirty="0"/>
              <a:t> </a:t>
            </a:r>
            <a:r>
              <a:rPr lang="en-US" sz="4000" dirty="0" err="1"/>
              <a:t>serta</a:t>
            </a:r>
            <a:r>
              <a:rPr lang="en-US" sz="4000" dirty="0"/>
              <a:t> </a:t>
            </a:r>
            <a:r>
              <a:rPr lang="en-US" sz="4000" dirty="0" err="1"/>
              <a:t>memperkanalkan</a:t>
            </a:r>
            <a:r>
              <a:rPr lang="en-US" sz="4000" dirty="0"/>
              <a:t> </a:t>
            </a:r>
            <a:r>
              <a:rPr lang="en-US" sz="4000" dirty="0" err="1"/>
              <a:t>diri</a:t>
            </a:r>
            <a:r>
              <a:rPr lang="en-US" sz="4000" dirty="0"/>
              <a:t> </a:t>
            </a:r>
            <a:r>
              <a:rPr lang="en-US" sz="4000" dirty="0" err="1"/>
              <a:t>kepada</a:t>
            </a:r>
            <a:r>
              <a:rPr lang="en-US" sz="4000" dirty="0"/>
              <a:t> orang </a:t>
            </a:r>
            <a:r>
              <a:rPr lang="en-US" sz="4000" dirty="0" err="1"/>
              <a:t>sekitar</a:t>
            </a:r>
            <a:r>
              <a:rPr lang="en-US" sz="4000" dirty="0"/>
              <a:t>. </a:t>
            </a:r>
            <a:r>
              <a:rPr lang="en-US" sz="4000" i="1" dirty="0"/>
              <a:t>“</a:t>
            </a:r>
            <a:r>
              <a:rPr lang="en-US" sz="4000" i="1" dirty="0" err="1"/>
              <a:t>Saya</a:t>
            </a:r>
            <a:r>
              <a:rPr lang="en-US" sz="4000" i="1" dirty="0"/>
              <a:t> (</a:t>
            </a:r>
            <a:r>
              <a:rPr lang="en-US" sz="4000" i="1" dirty="0" err="1"/>
              <a:t>sebutkan</a:t>
            </a:r>
            <a:r>
              <a:rPr lang="en-US" sz="4000" i="1" dirty="0"/>
              <a:t> </a:t>
            </a:r>
            <a:r>
              <a:rPr lang="en-US" sz="4000" i="1" dirty="0" err="1"/>
              <a:t>nama</a:t>
            </a:r>
            <a:r>
              <a:rPr lang="en-US" sz="4000" i="1" dirty="0"/>
              <a:t>), </a:t>
            </a:r>
            <a:r>
              <a:rPr lang="en-US" sz="4000" i="1" dirty="0" err="1"/>
              <a:t>saya</a:t>
            </a:r>
            <a:r>
              <a:rPr lang="en-US" sz="4000" i="1" dirty="0"/>
              <a:t> </a:t>
            </a:r>
            <a:r>
              <a:rPr lang="en-US" sz="4000" i="1" dirty="0" err="1"/>
              <a:t>dapat</a:t>
            </a:r>
            <a:r>
              <a:rPr lang="en-US" sz="4000" i="1" dirty="0"/>
              <a:t> </a:t>
            </a:r>
            <a:r>
              <a:rPr lang="en-US" sz="4000" i="1" dirty="0" err="1"/>
              <a:t>melakukan</a:t>
            </a:r>
            <a:r>
              <a:rPr lang="en-US" sz="4000" i="1" dirty="0"/>
              <a:t> </a:t>
            </a:r>
            <a:r>
              <a:rPr lang="en-US" sz="4000" i="1" dirty="0" err="1"/>
              <a:t>bantuan</a:t>
            </a:r>
            <a:r>
              <a:rPr lang="en-US" sz="4000" i="1" dirty="0"/>
              <a:t> </a:t>
            </a:r>
            <a:r>
              <a:rPr lang="en-US" sz="4000" i="1" dirty="0" err="1"/>
              <a:t>hidup</a:t>
            </a:r>
            <a:r>
              <a:rPr lang="en-US" sz="4000" i="1" dirty="0"/>
              <a:t> </a:t>
            </a:r>
            <a:r>
              <a:rPr lang="en-US" sz="4000" i="1" dirty="0" err="1"/>
              <a:t>dasar</a:t>
            </a:r>
            <a:r>
              <a:rPr lang="en-US" sz="4000" i="1" dirty="0"/>
              <a:t>”.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379E-034C-4E3A-924A-B1E1F7621D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3 A (AMAN PENEOLONG, LINGKUNGAN DAN KORBAN)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982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CEK RESPON KORBAN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sadar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berteriak</a:t>
            </a:r>
            <a:r>
              <a:rPr lang="en-US" sz="2800" dirty="0"/>
              <a:t> </a:t>
            </a:r>
            <a:r>
              <a:rPr lang="en-US" sz="2800" i="1" dirty="0"/>
              <a:t>“</a:t>
            </a:r>
            <a:r>
              <a:rPr lang="en-US" sz="2800" i="1" dirty="0" err="1"/>
              <a:t>Buka</a:t>
            </a:r>
            <a:r>
              <a:rPr lang="en-US" sz="2800" i="1" dirty="0"/>
              <a:t> </a:t>
            </a:r>
            <a:r>
              <a:rPr lang="en-US" sz="2800" i="1" dirty="0" err="1"/>
              <a:t>matanya</a:t>
            </a:r>
            <a:r>
              <a:rPr lang="en-US" sz="2800" i="1" dirty="0"/>
              <a:t> Pak/Bu!”</a:t>
            </a:r>
            <a:r>
              <a:rPr lang="en-US" sz="2800" dirty="0"/>
              <a:t>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menepuk-nepuk</a:t>
            </a:r>
            <a:r>
              <a:rPr lang="en-US" sz="2800" dirty="0"/>
              <a:t> </a:t>
            </a:r>
            <a:r>
              <a:rPr lang="en-US" sz="2800" dirty="0" err="1"/>
              <a:t>bahu</a:t>
            </a:r>
            <a:r>
              <a:rPr lang="en-US" sz="2800" dirty="0"/>
              <a:t> </a:t>
            </a:r>
            <a:r>
              <a:rPr lang="en-US" sz="2800" dirty="0" err="1"/>
              <a:t>korban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bernapas</a:t>
            </a:r>
            <a:r>
              <a:rPr lang="en-US" sz="2800" dirty="0"/>
              <a:t> (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tampak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smtClean="0"/>
              <a:t>dada</a:t>
            </a:r>
            <a:r>
              <a:rPr lang="en-US" sz="2800" dirty="0"/>
              <a:t>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39ED8-83EC-4780-AA9C-46B9BF131A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3" t="37283" r="31828" b="26077"/>
          <a:stretch>
            <a:fillRect/>
          </a:stretch>
        </p:blipFill>
        <p:spPr bwMode="auto">
          <a:xfrm>
            <a:off x="4755250" y="1828800"/>
            <a:ext cx="355913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E6E6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58674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Hati-Hati Kemungkinan Trauma Leher !!!</a:t>
            </a:r>
          </a:p>
        </p:txBody>
      </p:sp>
    </p:spTree>
    <p:extLst>
      <p:ext uri="{BB962C8B-B14F-4D97-AF65-F5344CB8AC3E}">
        <p14:creationId xmlns:p14="http://schemas.microsoft.com/office/powerpoint/2010/main" val="19194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A8FDA-5EF5-4552-823D-1066F7D3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919278" cy="457200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Berlin Sans FB Demi" panose="020E0802020502020306" pitchFamily="34" charset="0"/>
              </a:rPr>
              <a:t>SHOUT FOR HELP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28F454-221E-4B4B-8317-FE6CD9D0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943600"/>
            <a:ext cx="2057400" cy="54927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F379E-034C-4E3A-924A-B1E1F7621D0F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="" xmlns:a16="http://schemas.microsoft.com/office/drawing/2014/main" id="{BC51972F-C790-47A3-9A5D-44AD96FFD30B}"/>
              </a:ext>
            </a:extLst>
          </p:cNvPr>
          <p:cNvSpPr txBox="1">
            <a:spLocks/>
          </p:cNvSpPr>
          <p:nvPr/>
        </p:nvSpPr>
        <p:spPr>
          <a:xfrm>
            <a:off x="3595256" y="1284134"/>
            <a:ext cx="4800600" cy="473566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latin typeface="Berlin Sans FB" panose="020E0602020502020306" pitchFamily="34" charset="0"/>
              </a:rPr>
              <a:t>T</a:t>
            </a:r>
            <a:r>
              <a:rPr lang="id-ID" sz="2200" dirty="0">
                <a:latin typeface="Berlin Sans FB" panose="020E0602020502020306" pitchFamily="34" charset="0"/>
              </a:rPr>
              <a:t>etap bersama korban, gunakan </a:t>
            </a:r>
            <a:r>
              <a:rPr lang="id-ID" sz="2200" i="1" dirty="0">
                <a:solidFill>
                  <a:srgbClr val="C00000"/>
                </a:solidFill>
                <a:latin typeface="Berlin Sans FB" panose="020E0602020502020306" pitchFamily="34" charset="0"/>
              </a:rPr>
              <a:t>handphone</a:t>
            </a:r>
            <a:r>
              <a:rPr lang="id-ID" sz="2200" dirty="0">
                <a:latin typeface="Berlin Sans FB" panose="020E0602020502020306" pitchFamily="34" charset="0"/>
              </a:rPr>
              <a:t> untuk panggil bantuan, aktifkan speaker untuk berkomunikasi dan mendengarkan instruksi tenaga kesehatan </a:t>
            </a:r>
            <a:r>
              <a:rPr lang="en-US" sz="2200" dirty="0" smtClean="0">
                <a:latin typeface="Berlin Sans FB" panose="020E0602020502020306" pitchFamily="34" charset="0"/>
              </a:rPr>
              <a:t>(PSC 119)</a:t>
            </a:r>
            <a:endParaRPr lang="id-ID" sz="2200" dirty="0" smtClean="0">
              <a:latin typeface="Berlin Sans FB" panose="020E0602020502020306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id-ID" sz="2200" dirty="0" smtClean="0">
                <a:latin typeface="Berlin Sans FB" panose="020E0602020502020306" pitchFamily="34" charset="0"/>
              </a:rPr>
              <a:t>Atau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id-ID" sz="2200" dirty="0" smtClean="0">
              <a:latin typeface="Berlin Sans FB" panose="020E0602020502020306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id-ID" sz="2200" dirty="0">
              <a:latin typeface="Berlin Sans FB" panose="020E0602020502020306" pitchFamily="34" charset="0"/>
            </a:endParaRPr>
          </a:p>
          <a:p>
            <a:pPr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d-ID" sz="2200" dirty="0">
                <a:latin typeface="Berlin Sans FB" panose="020E0602020502020306" pitchFamily="34" charset="0"/>
              </a:rPr>
              <a:t> Jika sendirian tanpa </a:t>
            </a:r>
            <a:r>
              <a:rPr lang="id-ID" sz="2200" i="1" dirty="0">
                <a:solidFill>
                  <a:srgbClr val="C00000"/>
                </a:solidFill>
                <a:latin typeface="Berlin Sans FB" panose="020E0602020502020306" pitchFamily="34" charset="0"/>
              </a:rPr>
              <a:t>handphone</a:t>
            </a:r>
            <a:r>
              <a:rPr lang="id-ID" sz="2200" i="1" dirty="0">
                <a:latin typeface="Berlin Sans FB" panose="020E0602020502020306" pitchFamily="34" charset="0"/>
              </a:rPr>
              <a:t>, </a:t>
            </a:r>
            <a:r>
              <a:rPr lang="id-ID" sz="2200" dirty="0">
                <a:latin typeface="Berlin Sans FB" panose="020E0602020502020306" pitchFamily="34" charset="0"/>
              </a:rPr>
              <a:t>berteriak meminta tolong dan ambil AED (jika dapat tersedia segera) sebelum memulai RJP.</a:t>
            </a:r>
            <a:endParaRPr lang="en-US" sz="22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FAF5B7-65FF-4C20-8E9C-BF197E872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1" t="36272" r="69849" b="24899"/>
          <a:stretch/>
        </p:blipFill>
        <p:spPr>
          <a:xfrm>
            <a:off x="457200" y="914400"/>
            <a:ext cx="2895600" cy="28194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905000" y="3429000"/>
            <a:ext cx="2133600" cy="990600"/>
          </a:xfrm>
          <a:prstGeom prst="cloudCallout">
            <a:avLst>
              <a:gd name="adj1" fmla="val -37487"/>
              <a:gd name="adj2" fmla="val 78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Tolong disini ada orang pingsan</a:t>
            </a:r>
            <a:endParaRPr lang="id-ID" dirty="0"/>
          </a:p>
        </p:txBody>
      </p:sp>
      <p:pic>
        <p:nvPicPr>
          <p:cNvPr id="13" name="Picture 2" descr="E:\Pemotretan Prosedur EN\20140113_182820.jpg"/>
          <p:cNvPicPr>
            <a:picLocks noChangeAspect="1" noChangeArrowheads="1"/>
          </p:cNvPicPr>
          <p:nvPr/>
        </p:nvPicPr>
        <p:blipFill>
          <a:blip r:embed="rId3" cstate="print"/>
          <a:srcRect l="25000" r="34375"/>
          <a:stretch>
            <a:fillRect/>
          </a:stretch>
        </p:blipFill>
        <p:spPr bwMode="auto">
          <a:xfrm>
            <a:off x="18661" y="4343400"/>
            <a:ext cx="2057400" cy="218731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9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</TotalTime>
  <Words>601</Words>
  <Application>Microsoft Office PowerPoint</Application>
  <PresentationFormat>On-screen Show (4:3)</PresentationFormat>
  <Paragraphs>159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Clip</vt:lpstr>
      <vt:lpstr>BANTUAN HIDUP DASAR</vt:lpstr>
      <vt:lpstr>TUJUAN PEMBELAJARAN</vt:lpstr>
      <vt:lpstr>PENDAHULUAN</vt:lpstr>
      <vt:lpstr>PowerPoint Presentation</vt:lpstr>
      <vt:lpstr>PowerPoint Presentation</vt:lpstr>
      <vt:lpstr>Otak dan Jantung</vt:lpstr>
      <vt:lpstr>3 A (AMAN PENEOLONG, LINGKUNGAN DAN KORBAN)</vt:lpstr>
      <vt:lpstr>CEK RESPON KORBAN</vt:lpstr>
      <vt:lpstr>SHOUT FOR HELP</vt:lpstr>
      <vt:lpstr>CIRCULATION  </vt:lpstr>
      <vt:lpstr>CIRCULATION  </vt:lpstr>
      <vt:lpstr>PENOLONG AWAM TIDAK TERLATIH  (UNTRAINED LAY RESCUER)</vt:lpstr>
      <vt:lpstr>EVALUASI  </vt:lpstr>
      <vt:lpstr>PowerPoint Presentation</vt:lpstr>
      <vt:lpstr>RJP DIHENTIKAN</vt:lpstr>
      <vt:lpstr>AUTOMATIC DEFIBRILLATION DEVICE (AED)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Admin</cp:lastModifiedBy>
  <cp:revision>255</cp:revision>
  <cp:lastPrinted>2019-10-13T11:02:46Z</cp:lastPrinted>
  <dcterms:created xsi:type="dcterms:W3CDTF">2002-07-16T04:30:32Z</dcterms:created>
  <dcterms:modified xsi:type="dcterms:W3CDTF">2023-03-18T03:30:31Z</dcterms:modified>
</cp:coreProperties>
</file>